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0.xml" ContentType="application/vnd.openxmlformats-officedocument.theme+xml"/>
  <Override PartName="/ppt/slideLayouts/slideLayout38.xml" ContentType="application/vnd.openxmlformats-officedocument.presentationml.slideLayout+xml"/>
  <Override PartName="/ppt/theme/theme11.xml" ContentType="application/vnd.openxmlformats-officedocument.theme+xml"/>
  <Override PartName="/ppt/slideLayouts/slideLayout39.xml" ContentType="application/vnd.openxmlformats-officedocument.presentationml.slideLayout+xml"/>
  <Override PartName="/ppt/theme/theme1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3680" r:id="rId2"/>
    <p:sldMasterId id="2147483700" r:id="rId3"/>
    <p:sldMasterId id="2147483702" r:id="rId4"/>
    <p:sldMasterId id="2147483704" r:id="rId5"/>
    <p:sldMasterId id="2147483693" r:id="rId6"/>
    <p:sldMasterId id="2147483689" r:id="rId7"/>
    <p:sldMasterId id="2147483691" r:id="rId8"/>
    <p:sldMasterId id="2147483729" r:id="rId9"/>
    <p:sldMasterId id="2147483731" r:id="rId10"/>
    <p:sldMasterId id="2147483740" r:id="rId11"/>
    <p:sldMasterId id="2147483742" r:id="rId12"/>
    <p:sldMasterId id="2147483744" r:id="rId13"/>
    <p:sldMasterId id="2147483764" r:id="rId14"/>
    <p:sldMasterId id="2147483769" r:id="rId15"/>
    <p:sldMasterId id="2147483778" r:id="rId16"/>
  </p:sldMasterIdLst>
  <p:notesMasterIdLst>
    <p:notesMasterId r:id="rId51"/>
  </p:notesMasterIdLst>
  <p:sldIdLst>
    <p:sldId id="257" r:id="rId17"/>
    <p:sldId id="460" r:id="rId18"/>
    <p:sldId id="461" r:id="rId19"/>
    <p:sldId id="466" r:id="rId20"/>
    <p:sldId id="507" r:id="rId21"/>
    <p:sldId id="506" r:id="rId22"/>
    <p:sldId id="468" r:id="rId23"/>
    <p:sldId id="469" r:id="rId24"/>
    <p:sldId id="425" r:id="rId25"/>
    <p:sldId id="470" r:id="rId26"/>
    <p:sldId id="407" r:id="rId27"/>
    <p:sldId id="417" r:id="rId28"/>
    <p:sldId id="418" r:id="rId29"/>
    <p:sldId id="463" r:id="rId30"/>
    <p:sldId id="464" r:id="rId31"/>
    <p:sldId id="473" r:id="rId32"/>
    <p:sldId id="474" r:id="rId33"/>
    <p:sldId id="476" r:id="rId34"/>
    <p:sldId id="477" r:id="rId35"/>
    <p:sldId id="478" r:id="rId36"/>
    <p:sldId id="479" r:id="rId37"/>
    <p:sldId id="480" r:id="rId38"/>
    <p:sldId id="481" r:id="rId39"/>
    <p:sldId id="482" r:id="rId40"/>
    <p:sldId id="483" r:id="rId41"/>
    <p:sldId id="484" r:id="rId42"/>
    <p:sldId id="485" r:id="rId43"/>
    <p:sldId id="487" r:id="rId44"/>
    <p:sldId id="493" r:id="rId45"/>
    <p:sldId id="491" r:id="rId46"/>
    <p:sldId id="494" r:id="rId47"/>
    <p:sldId id="496" r:id="rId48"/>
    <p:sldId id="498" r:id="rId49"/>
    <p:sldId id="502" r:id="rId5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0028"/>
    <a:srgbClr val="5B6770"/>
    <a:srgbClr val="F8F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99" autoAdjust="0"/>
    <p:restoredTop sz="94653"/>
  </p:normalViewPr>
  <p:slideViewPr>
    <p:cSldViewPr snapToGrid="0" snapToObjects="1" showGuides="1">
      <p:cViewPr varScale="1">
        <p:scale>
          <a:sx n="152" d="100"/>
          <a:sy n="152" d="100"/>
        </p:scale>
        <p:origin x="522"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EBFA1-86EE-4486-A537-6980EAC2E0CD}" type="datetimeFigureOut">
              <a:rPr lang="en-GB" smtClean="0"/>
              <a:t>11/09/2019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9B2B4-E1B9-4EC7-9371-3B672F70A322}" type="slidenum">
              <a:rPr lang="en-GB" smtClean="0"/>
              <a:t>‹#›</a:t>
            </a:fld>
            <a:endParaRPr lang="en-GB"/>
          </a:p>
        </p:txBody>
      </p:sp>
    </p:spTree>
    <p:extLst>
      <p:ext uri="{BB962C8B-B14F-4D97-AF65-F5344CB8AC3E}">
        <p14:creationId xmlns:p14="http://schemas.microsoft.com/office/powerpoint/2010/main" val="969476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ea.europa.eu/"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7538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819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360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err="1">
                <a:solidFill>
                  <a:schemeClr val="tx1"/>
                </a:solidFill>
                <a:effectLst/>
                <a:latin typeface="+mn-lt"/>
                <a:ea typeface="+mn-ea"/>
                <a:cs typeface="+mn-cs"/>
              </a:rPr>
              <a:t>Meteosat</a:t>
            </a:r>
            <a:r>
              <a:rPr lang="en-GB" sz="1200" b="1" i="0" kern="1200" dirty="0">
                <a:solidFill>
                  <a:schemeClr val="tx1"/>
                </a:solidFill>
                <a:effectLst/>
                <a:latin typeface="+mn-lt"/>
                <a:ea typeface="+mn-ea"/>
                <a:cs typeface="+mn-cs"/>
              </a:rPr>
              <a:t> Third Generation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137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550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935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420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501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t>In situ</a:t>
            </a:r>
            <a:r>
              <a:rPr lang="en-US" sz="1800" dirty="0"/>
              <a:t> data </a:t>
            </a:r>
            <a:r>
              <a:rPr lang="sk-SK" sz="1800" dirty="0"/>
              <a:t>used to produce, validate, calibrate Copernicus products, and to establish reliable information services required by end users</a:t>
            </a:r>
          </a:p>
          <a:p>
            <a:r>
              <a:rPr lang="sk-SK" sz="1800" dirty="0"/>
              <a:t>Copernicus </a:t>
            </a:r>
            <a:r>
              <a:rPr lang="sk-SK" sz="1800" i="1" dirty="0"/>
              <a:t>in situ</a:t>
            </a:r>
            <a:r>
              <a:rPr lang="sk-SK" sz="1800" dirty="0"/>
              <a:t> component implemented in two tiers:</a:t>
            </a:r>
          </a:p>
          <a:p>
            <a:pPr lvl="1"/>
            <a:r>
              <a:rPr lang="sk-SK" dirty="0"/>
              <a:t>At each Copernicus service level: tailored </a:t>
            </a:r>
            <a:r>
              <a:rPr lang="sk-SK" i="1" dirty="0"/>
              <a:t>in situ</a:t>
            </a:r>
            <a:r>
              <a:rPr lang="sk-SK" dirty="0"/>
              <a:t> data</a:t>
            </a:r>
          </a:p>
          <a:p>
            <a:pPr lvl="1"/>
            <a:r>
              <a:rPr lang="sk-SK" dirty="0"/>
              <a:t>At Programme level: cross-cutting </a:t>
            </a:r>
            <a:r>
              <a:rPr lang="sk-SK" i="1" dirty="0"/>
              <a:t>in situ</a:t>
            </a:r>
            <a:r>
              <a:rPr lang="sk-SK" dirty="0"/>
              <a:t> coordination across services, managed by the European Environment Agency</a:t>
            </a:r>
            <a:endParaRPr lang="sk-SK" u="sng" dirty="0">
              <a:hlinkClick r:id="rId3"/>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489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8003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Land Service is divided into three main </a:t>
            </a:r>
            <a:r>
              <a:rPr lang="en-US" dirty="0"/>
              <a:t>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a:t>
            </a:r>
            <a:r>
              <a:rPr lang="en-US" baseline="0" dirty="0"/>
              <a:t> </a:t>
            </a:r>
            <a:r>
              <a:rPr lang="en-US" sz="1200" b="0" i="0" kern="1200" dirty="0">
                <a:solidFill>
                  <a:schemeClr val="tx1"/>
                </a:solidFill>
                <a:effectLst/>
                <a:latin typeface="+mn-lt"/>
                <a:ea typeface="+mn-ea"/>
                <a:cs typeface="+mn-cs"/>
              </a:rPr>
              <a:t>Land Service (</a:t>
            </a:r>
            <a:r>
              <a:rPr lang="en-US" sz="1200" b="0" i="1" kern="1200" dirty="0">
                <a:solidFill>
                  <a:schemeClr val="tx1"/>
                </a:solidFill>
                <a:effectLst/>
                <a:latin typeface="+mn-lt"/>
                <a:ea typeface="+mn-ea"/>
                <a:cs typeface="+mn-cs"/>
              </a:rPr>
              <a:t>Providing bio-geophysical products of global land surface): </a:t>
            </a:r>
            <a:r>
              <a:rPr lang="en-US" sz="1200" b="0" i="0" kern="1200" dirty="0">
                <a:solidFill>
                  <a:schemeClr val="tx1"/>
                </a:solidFill>
                <a:effectLst/>
                <a:latin typeface="+mn-lt"/>
                <a:ea typeface="+mn-ea"/>
                <a:cs typeface="+mn-cs"/>
              </a:rPr>
              <a:t> is a component of the Copernicus Land service that provides a series of bio-geophysical products on the status and evolution of land surface at global scale at mid and low spatial resolution. Production and delivery of the parameters take place in a timely manner and are complemented by the constitution of long term time series. The products are used to monitor the vegetation, the water cycle and the energy budget.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Pan-European: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pan-European component provides information about the land cover and land use (LC/LU), land cover and land use changes and land cover characteristics. The latter includes information about imperviousness, forests, natural grasslands, wetlands, and permanent water bodies.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local component focuses on different </a:t>
            </a:r>
            <a:r>
              <a:rPr lang="en-US" sz="1200" b="0" i="1" kern="1200" dirty="0">
                <a:solidFill>
                  <a:schemeClr val="tx1"/>
                </a:solidFill>
                <a:effectLst/>
                <a:latin typeface="+mn-lt"/>
                <a:ea typeface="+mn-ea"/>
                <a:cs typeface="+mn-cs"/>
              </a:rPr>
              <a:t>hotspots</a:t>
            </a:r>
            <a:r>
              <a:rPr lang="en-US" sz="1200" b="0" i="0" kern="1200" dirty="0">
                <a:solidFill>
                  <a:schemeClr val="tx1"/>
                </a:solidFill>
                <a:effectLst/>
                <a:latin typeface="+mn-lt"/>
                <a:ea typeface="+mn-ea"/>
                <a:cs typeface="+mn-cs"/>
              </a:rPr>
              <a:t>, i.e. areas that are prone to specific environmental challenges and problems. This includes detailed LC/LU information for the larger EU cities (Urban Atlas), riparian zones along European river networks and NATURA 2000 sites. It will also include maps of coastal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The CORINE Land Cover (CLC) inventory was initiated in 1985 (reference year 1990). Updates have been produced in 2000, 2006, and 2012. It consists of an inventory of land cover in 44 classes.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329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750"/>
              </a:spcBef>
              <a:buClr>
                <a:srgbClr val="174195"/>
              </a:buClr>
              <a:buSzPct val="120000"/>
            </a:pPr>
            <a:r>
              <a:rPr lang="en-GB" dirty="0"/>
              <a:t>Objectives of the user and market uptake :</a:t>
            </a:r>
          </a:p>
          <a:p>
            <a:pPr marL="285750" indent="-285750">
              <a:spcBef>
                <a:spcPts val="750"/>
              </a:spcBef>
              <a:buClr>
                <a:srgbClr val="174195"/>
              </a:buClr>
              <a:buSzPct val="120000"/>
              <a:buFont typeface="Arial" charset="0"/>
              <a:buChar char="•"/>
            </a:pPr>
            <a:r>
              <a:rPr lang="en-GB" dirty="0"/>
              <a:t>Ensure easy access to space data</a:t>
            </a:r>
          </a:p>
          <a:p>
            <a:pPr marL="285750" indent="-285750">
              <a:spcBef>
                <a:spcPts val="750"/>
              </a:spcBef>
              <a:buClr>
                <a:srgbClr val="174195"/>
              </a:buClr>
              <a:buSzPct val="120000"/>
              <a:buFont typeface="Arial" charset="0"/>
              <a:buChar char="•"/>
            </a:pPr>
            <a:r>
              <a:rPr lang="en-GB" dirty="0"/>
              <a:t>Boost innovation in the downstream sector</a:t>
            </a:r>
          </a:p>
          <a:p>
            <a:pPr marL="285750" indent="-285750">
              <a:spcBef>
                <a:spcPts val="750"/>
              </a:spcBef>
              <a:buClr>
                <a:srgbClr val="174195"/>
              </a:buClr>
              <a:buSzPct val="120000"/>
              <a:buFont typeface="Arial" charset="0"/>
              <a:buChar char="•"/>
            </a:pPr>
            <a:r>
              <a:rPr lang="en-GB" dirty="0"/>
              <a:t>Maximise the use of space applications by users from both</a:t>
            </a:r>
          </a:p>
          <a:p>
            <a:pPr marL="600075" lvl="1" indent="-257175">
              <a:spcBef>
                <a:spcPts val="750"/>
              </a:spcBef>
              <a:buClr>
                <a:srgbClr val="174195"/>
              </a:buClr>
              <a:buSzPct val="120000"/>
              <a:buFont typeface="AppleSymbols" charset="0"/>
              <a:buChar char="⎽"/>
            </a:pPr>
            <a:r>
              <a:rPr lang="en-GB" dirty="0"/>
              <a:t>Public sector</a:t>
            </a:r>
          </a:p>
          <a:p>
            <a:pPr marL="600075" lvl="1" indent="-257175">
              <a:spcBef>
                <a:spcPts val="750"/>
              </a:spcBef>
              <a:buClr>
                <a:srgbClr val="174195"/>
              </a:buClr>
              <a:buSzPct val="120000"/>
              <a:buFont typeface="AppleSymbols" charset="0"/>
              <a:buChar char="⎽"/>
            </a:pPr>
            <a:r>
              <a:rPr lang="en-GB" dirty="0"/>
              <a:t>Private sector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408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534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Copernicus Emergency Management Service (EMS) has three main components, Early Warning </a:t>
            </a:r>
            <a:r>
              <a:rPr lang="en-US" sz="1200" kern="1200" dirty="0" err="1">
                <a:solidFill>
                  <a:schemeClr val="tx1"/>
                </a:solidFill>
                <a:effectLst/>
                <a:latin typeface="+mn-lt"/>
                <a:ea typeface="+mn-ea"/>
                <a:cs typeface="+mn-cs"/>
              </a:rPr>
              <a:t>andRapid</a:t>
            </a:r>
            <a:r>
              <a:rPr lang="en-US" sz="1200" kern="1200" dirty="0">
                <a:solidFill>
                  <a:schemeClr val="tx1"/>
                </a:solidFill>
                <a:effectLst/>
                <a:latin typeface="+mn-lt"/>
                <a:ea typeface="+mn-ea"/>
                <a:cs typeface="+mn-cs"/>
              </a:rPr>
              <a:t>  Mapping, /risk and recovery mapping, as well as a dedicated component for the validation of the mapping products.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555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Sobloo.eu</a:t>
            </a:r>
            <a:r>
              <a:rPr lang="en-GB" baseline="0" dirty="0"/>
              <a:t> – you can propose your services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4558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GIO- GMES Initial Operations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765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t>Current MFF period (2014-2020): </a:t>
            </a:r>
            <a:r>
              <a:rPr lang="en-GB" sz="1200" b="1" dirty="0">
                <a:solidFill>
                  <a:schemeClr val="tx2"/>
                </a:solidFill>
              </a:rPr>
              <a:t>full operationalisation </a:t>
            </a:r>
            <a:r>
              <a:rPr lang="en-GB" sz="1200" dirty="0"/>
              <a:t>for the Copernicus Infrastructure and Services</a:t>
            </a:r>
          </a:p>
          <a:p>
            <a:pPr>
              <a:lnSpc>
                <a:spcPct val="110000"/>
              </a:lnSpc>
            </a:pPr>
            <a:r>
              <a:rPr lang="en-GB" sz="1200" dirty="0"/>
              <a:t>Adequate budgetary provisions to:</a:t>
            </a:r>
          </a:p>
          <a:p>
            <a:pPr lvl="1">
              <a:lnSpc>
                <a:spcPct val="110000"/>
              </a:lnSpc>
              <a:buFont typeface="LucidaGrande" charset="0"/>
              <a:buChar char="-"/>
            </a:pPr>
            <a:r>
              <a:rPr lang="en-GB" dirty="0"/>
              <a:t>Reach the key milestones by 2017</a:t>
            </a:r>
          </a:p>
          <a:p>
            <a:pPr lvl="1">
              <a:lnSpc>
                <a:spcPct val="110000"/>
              </a:lnSpc>
              <a:buFont typeface="LucidaGrande" charset="0"/>
              <a:buChar char="-"/>
            </a:pPr>
            <a:r>
              <a:rPr lang="en-GB" dirty="0"/>
              <a:t>Ensure the smooth running of the programme on a 24/7/365 basis</a:t>
            </a:r>
          </a:p>
          <a:p>
            <a:pPr lvl="1">
              <a:lnSpc>
                <a:spcPct val="110000"/>
              </a:lnSpc>
              <a:buFont typeface="LucidaGrande" charset="0"/>
              <a:buChar char="-"/>
            </a:pPr>
            <a:r>
              <a:rPr lang="en-GB" dirty="0"/>
              <a:t>Lay the necessary groundwork for the future</a:t>
            </a:r>
          </a:p>
          <a:p>
            <a:pPr>
              <a:buFont typeface="LucidaGrande"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214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E37BDE-1E16-4497-8123-4D9E05ECC39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734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2261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747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044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37BDE-1E16-4497-8123-4D9E05ECC3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0549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23E01-183C-5347-AE04-253B89A2D58E}"/>
              </a:ext>
            </a:extLst>
          </p:cNvPr>
          <p:cNvSpPr/>
          <p:nvPr userDrawn="1"/>
        </p:nvSpPr>
        <p:spPr>
          <a:xfrm>
            <a:off x="-17176" y="-27084"/>
            <a:ext cx="9161176" cy="5170584"/>
          </a:xfrm>
          <a:prstGeom prst="rect">
            <a:avLst/>
          </a:prstGeom>
          <a:solidFill>
            <a:srgbClr val="C20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E8F8E88-4339-A247-AC46-DF72BE7CF9A5}"/>
              </a:ext>
            </a:extLst>
          </p:cNvPr>
          <p:cNvPicPr>
            <a:picLocks noChangeAspect="1"/>
          </p:cNvPicPr>
          <p:nvPr userDrawn="1"/>
        </p:nvPicPr>
        <p:blipFill>
          <a:blip r:embed="rId2"/>
          <a:stretch>
            <a:fillRect/>
          </a:stretch>
        </p:blipFill>
        <p:spPr>
          <a:xfrm>
            <a:off x="237593" y="283487"/>
            <a:ext cx="1482892" cy="395878"/>
          </a:xfrm>
          <a:prstGeom prst="rect">
            <a:avLst/>
          </a:prstGeom>
        </p:spPr>
      </p:pic>
      <p:sp>
        <p:nvSpPr>
          <p:cNvPr id="9" name="Freeform 8">
            <a:extLst>
              <a:ext uri="{FF2B5EF4-FFF2-40B4-BE49-F238E27FC236}">
                <a16:creationId xmlns:a16="http://schemas.microsoft.com/office/drawing/2014/main" id="{A758898F-7504-C641-A884-A1EC3560F274}"/>
              </a:ext>
            </a:extLst>
          </p:cNvPr>
          <p:cNvSpPr/>
          <p:nvPr userDrawn="1"/>
        </p:nvSpPr>
        <p:spPr>
          <a:xfrm>
            <a:off x="273754" y="3171584"/>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9675696F-8061-804F-8755-E8623F560F51}"/>
              </a:ext>
            </a:extLst>
          </p:cNvPr>
          <p:cNvCxnSpPr>
            <a:cxnSpLocks/>
          </p:cNvCxnSpPr>
          <p:nvPr userDrawn="1"/>
        </p:nvCxnSpPr>
        <p:spPr>
          <a:xfrm>
            <a:off x="253927" y="3640084"/>
            <a:ext cx="860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08A8D7D8-5E3D-2F4C-9698-37450631ED5D}"/>
              </a:ext>
            </a:extLst>
          </p:cNvPr>
          <p:cNvSpPr/>
          <p:nvPr userDrawn="1"/>
        </p:nvSpPr>
        <p:spPr>
          <a:xfrm rot="10800000">
            <a:off x="8646523" y="1301719"/>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2">
            <a:extLst>
              <a:ext uri="{FF2B5EF4-FFF2-40B4-BE49-F238E27FC236}">
                <a16:creationId xmlns:a16="http://schemas.microsoft.com/office/drawing/2014/main" id="{697B5AF4-E7B3-6349-937B-EA2FE6FB4EA1}"/>
              </a:ext>
            </a:extLst>
          </p:cNvPr>
          <p:cNvSpPr>
            <a:spLocks noGrp="1"/>
          </p:cNvSpPr>
          <p:nvPr>
            <p:ph type="body" idx="1" hasCustomPrompt="1"/>
          </p:nvPr>
        </p:nvSpPr>
        <p:spPr>
          <a:xfrm>
            <a:off x="3790301" y="3252642"/>
            <a:ext cx="5063753" cy="259967"/>
          </a:xfrm>
          <a:prstGeom prst="rect">
            <a:avLst/>
          </a:prstGeom>
        </p:spPr>
        <p:txBody>
          <a:bodyPr>
            <a:noAutofit/>
          </a:bodyPr>
          <a:lstStyle>
            <a:lvl1pPr marL="0" indent="0">
              <a:buNone/>
              <a:defRPr sz="14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AUTHOR</a:t>
            </a:r>
          </a:p>
        </p:txBody>
      </p:sp>
      <p:sp>
        <p:nvSpPr>
          <p:cNvPr id="12" name="Title Placeholder 1">
            <a:extLst>
              <a:ext uri="{FF2B5EF4-FFF2-40B4-BE49-F238E27FC236}">
                <a16:creationId xmlns:a16="http://schemas.microsoft.com/office/drawing/2014/main" id="{028D1437-E1DA-3140-B5C7-33531D467057}"/>
              </a:ext>
            </a:extLst>
          </p:cNvPr>
          <p:cNvSpPr>
            <a:spLocks noGrp="1"/>
          </p:cNvSpPr>
          <p:nvPr>
            <p:ph type="title" hasCustomPrompt="1"/>
          </p:nvPr>
        </p:nvSpPr>
        <p:spPr>
          <a:xfrm>
            <a:off x="3801317" y="1683895"/>
            <a:ext cx="5061614" cy="1441272"/>
          </a:xfrm>
          <a:prstGeom prst="rect">
            <a:avLst/>
          </a:prstGeom>
        </p:spPr>
        <p:txBody>
          <a:bodyPr vert="horz" lIns="90000" tIns="45720" rIns="91440" bIns="45720" rtlCol="0" anchor="b" anchorCtr="0">
            <a:normAutofit/>
          </a:bodyPr>
          <a:lstStyle>
            <a:lvl1pPr>
              <a:defRPr cap="all" baseline="0">
                <a:solidFill>
                  <a:schemeClr val="bg1"/>
                </a:solidFill>
              </a:defRPr>
            </a:lvl1pPr>
          </a:lstStyle>
          <a:p>
            <a:r>
              <a:rPr lang="en-US" dirty="0"/>
              <a:t>CLICK TO add presentation title</a:t>
            </a:r>
          </a:p>
        </p:txBody>
      </p:sp>
    </p:spTree>
    <p:extLst>
      <p:ext uri="{BB962C8B-B14F-4D97-AF65-F5344CB8AC3E}">
        <p14:creationId xmlns:p14="http://schemas.microsoft.com/office/powerpoint/2010/main" val="2765140590"/>
      </p:ext>
    </p:extLst>
  </p:cSld>
  <p:clrMapOvr>
    <a:masterClrMapping/>
  </p:clrMapOvr>
  <p:extLst>
    <p:ext uri="{DCECCB84-F9BA-43D5-87BE-67443E8EF086}">
      <p15:sldGuideLst xmlns:p15="http://schemas.microsoft.com/office/powerpoint/2012/main">
        <p15:guide id="1" orient="horz" pos="2187" userDrawn="1">
          <p15:clr>
            <a:srgbClr val="FBAE40"/>
          </p15:clr>
        </p15:guide>
        <p15:guide id="2" pos="24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EEC2786-8ECE-5F4C-8FC4-90EB19A5227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273495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B461-B496-3743-9156-D7F71EF32102}"/>
              </a:ext>
            </a:extLst>
          </p:cNvPr>
          <p:cNvSpPr>
            <a:spLocks noGrp="1"/>
          </p:cNvSpPr>
          <p:nvPr>
            <p:ph type="title" hasCustomPrompt="1"/>
          </p:nvPr>
        </p:nvSpPr>
        <p:spPr>
          <a:xfrm>
            <a:off x="254000" y="342900"/>
            <a:ext cx="3325813" cy="1200150"/>
          </a:xfrm>
          <a:prstGeom prst="rect">
            <a:avLst/>
          </a:prstGeom>
        </p:spPr>
        <p:txBody>
          <a:bodyPr anchor="t" anchorCtr="0">
            <a:noAutofit/>
          </a:bodyPr>
          <a:lstStyle>
            <a:lvl1pPr>
              <a:defRPr sz="2800" cap="all" baseline="0"/>
            </a:lvl1pPr>
          </a:lstStyle>
          <a:p>
            <a:r>
              <a:rPr lang="en-US" dirty="0"/>
              <a:t>Click to add title</a:t>
            </a:r>
          </a:p>
        </p:txBody>
      </p:sp>
      <p:sp>
        <p:nvSpPr>
          <p:cNvPr id="4" name="Text Placeholder 3">
            <a:extLst>
              <a:ext uri="{FF2B5EF4-FFF2-40B4-BE49-F238E27FC236}">
                <a16:creationId xmlns:a16="http://schemas.microsoft.com/office/drawing/2014/main" id="{5A0DC502-95D3-B442-B00D-63AA12660C97}"/>
              </a:ext>
            </a:extLst>
          </p:cNvPr>
          <p:cNvSpPr>
            <a:spLocks noGrp="1"/>
          </p:cNvSpPr>
          <p:nvPr>
            <p:ph type="body" sz="half" idx="2"/>
          </p:nvPr>
        </p:nvSpPr>
        <p:spPr>
          <a:xfrm>
            <a:off x="254000" y="1543050"/>
            <a:ext cx="3325813" cy="27622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lide Number Placeholder 5">
            <a:extLst>
              <a:ext uri="{FF2B5EF4-FFF2-40B4-BE49-F238E27FC236}">
                <a16:creationId xmlns:a16="http://schemas.microsoft.com/office/drawing/2014/main" id="{EF25EA96-0D75-0F4F-B6F4-A7FE99A2465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
        <p:nvSpPr>
          <p:cNvPr id="9" name="Content Placeholder 3">
            <a:extLst>
              <a:ext uri="{FF2B5EF4-FFF2-40B4-BE49-F238E27FC236}">
                <a16:creationId xmlns:a16="http://schemas.microsoft.com/office/drawing/2014/main" id="{CD4FCE6E-DD4E-AE46-9C79-01B7A4EA11ED}"/>
              </a:ext>
            </a:extLst>
          </p:cNvPr>
          <p:cNvSpPr>
            <a:spLocks noGrp="1"/>
          </p:cNvSpPr>
          <p:nvPr>
            <p:ph sz="half" idx="14"/>
          </p:nvPr>
        </p:nvSpPr>
        <p:spPr>
          <a:xfrm>
            <a:off x="3745370" y="342900"/>
            <a:ext cx="5069709" cy="3962400"/>
          </a:xfrm>
          <a:prstGeom prst="rect">
            <a:avLst/>
          </a:prstGeom>
        </p:spPr>
        <p:txBody>
          <a:bodyPr/>
          <a:lstStyle>
            <a:lvl1pPr>
              <a:buClr>
                <a:srgbClr val="D40028"/>
              </a:buClr>
              <a:defRPr sz="1800">
                <a:latin typeface="Arial" panose="020B0604020202020204" pitchFamily="34" charset="0"/>
                <a:cs typeface="Arial" panose="020B0604020202020204" pitchFamily="34" charset="0"/>
              </a:defRPr>
            </a:lvl1pPr>
            <a:lvl2pPr>
              <a:buClr>
                <a:srgbClr val="D40028"/>
              </a:buClr>
              <a:defRPr sz="1600">
                <a:latin typeface="Arial" panose="020B0604020202020204" pitchFamily="34" charset="0"/>
                <a:cs typeface="Arial" panose="020B0604020202020204" pitchFamily="34" charset="0"/>
              </a:defRPr>
            </a:lvl2pPr>
            <a:lvl3pPr>
              <a:buClr>
                <a:srgbClr val="D40028"/>
              </a:buClr>
              <a:defRPr sz="1400">
                <a:latin typeface="Arial" panose="020B0604020202020204" pitchFamily="34" charset="0"/>
                <a:cs typeface="Arial" panose="020B0604020202020204" pitchFamily="34" charset="0"/>
              </a:defRPr>
            </a:lvl3pPr>
            <a:lvl4pPr>
              <a:buClr>
                <a:srgbClr val="D40028"/>
              </a:buClr>
              <a:defRPr sz="1200">
                <a:latin typeface="Arial" panose="020B0604020202020204" pitchFamily="34" charset="0"/>
                <a:cs typeface="Arial" panose="020B0604020202020204" pitchFamily="34" charset="0"/>
              </a:defRPr>
            </a:lvl4pPr>
            <a:lvl5pPr>
              <a:buClr>
                <a:srgbClr val="D40028"/>
              </a:buCl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3748737"/>
      </p:ext>
    </p:extLst>
  </p:cSld>
  <p:clrMapOvr>
    <a:masterClrMapping/>
  </p:clrMapOvr>
  <p:extLst>
    <p:ext uri="{DCECCB84-F9BA-43D5-87BE-67443E8EF086}">
      <p15:sldGuideLst xmlns:p15="http://schemas.microsoft.com/office/powerpoint/2012/main">
        <p15:guide id="1" orient="horz" pos="289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large pictur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4" y="272729"/>
            <a:ext cx="2151913" cy="575524"/>
          </a:xfrm>
          <a:prstGeom prst="rect">
            <a:avLst/>
          </a:prstGeom>
        </p:spPr>
      </p:pic>
      <p:sp>
        <p:nvSpPr>
          <p:cNvPr id="7" name="Freeform 6"/>
          <p:cNvSpPr/>
          <p:nvPr/>
        </p:nvSpPr>
        <p:spPr>
          <a:xfrm>
            <a:off x="6338293" y="295082"/>
            <a:ext cx="339739" cy="568157"/>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Text Placeholder 32"/>
          <p:cNvSpPr>
            <a:spLocks noGrp="1"/>
          </p:cNvSpPr>
          <p:nvPr>
            <p:ph type="body" sz="quarter" idx="12" hasCustomPrompt="1"/>
          </p:nvPr>
        </p:nvSpPr>
        <p:spPr>
          <a:xfrm>
            <a:off x="6381570" y="309384"/>
            <a:ext cx="1761926" cy="502214"/>
          </a:xfrm>
        </p:spPr>
        <p:txBody>
          <a:bodyPr anchor="ctr" anchorCtr="0"/>
          <a:lstStyle>
            <a:lvl1pPr marL="0" indent="0">
              <a:buFontTx/>
              <a:buNone/>
              <a:defRPr sz="800" b="1" i="0" spc="300"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13" name="Subtitle 2"/>
          <p:cNvSpPr>
            <a:spLocks noGrp="1"/>
          </p:cNvSpPr>
          <p:nvPr>
            <p:ph type="subTitle" idx="1" hasCustomPrompt="1"/>
          </p:nvPr>
        </p:nvSpPr>
        <p:spPr>
          <a:xfrm>
            <a:off x="287338" y="1480811"/>
            <a:ext cx="7740000" cy="367500"/>
          </a:xfrm>
        </p:spPr>
        <p:txBody>
          <a:bodyPr/>
          <a:lstStyle>
            <a:lvl1pPr marL="0" indent="0" algn="l">
              <a:lnSpc>
                <a:spcPct val="120000"/>
              </a:lnSpc>
              <a:spcBef>
                <a:spcPts val="0"/>
              </a:spcBef>
              <a:buNone/>
              <a:defRPr sz="2000" b="0" i="0" baseline="0">
                <a:solidFill>
                  <a:schemeClr val="tx1"/>
                </a:solidFill>
                <a:latin typeface="Arial" panose="020B0604020202020204" pitchFamily="34" charset="0"/>
                <a:ea typeface="Frutiger 55 Roman" charset="0"/>
                <a:cs typeface="Frutiger 55 Roman" charset="0"/>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en-US" noProof="0" dirty="0"/>
              <a:t>Click to add subtitle </a:t>
            </a:r>
            <a:endParaRPr lang="en-GB" noProof="0" dirty="0"/>
          </a:p>
        </p:txBody>
      </p:sp>
      <p:sp>
        <p:nvSpPr>
          <p:cNvPr id="14" name="Title 1"/>
          <p:cNvSpPr>
            <a:spLocks noGrp="1"/>
          </p:cNvSpPr>
          <p:nvPr>
            <p:ph type="title" hasCustomPrompt="1"/>
          </p:nvPr>
        </p:nvSpPr>
        <p:spPr>
          <a:xfrm>
            <a:off x="287339" y="1022075"/>
            <a:ext cx="8039236" cy="432048"/>
          </a:xfrm>
        </p:spPr>
        <p:txBody>
          <a:bodyPr/>
          <a:lstStyle>
            <a:lvl1pPr>
              <a:defRPr sz="3200"/>
            </a:lvl1pPr>
          </a:lstStyle>
          <a:p>
            <a:r>
              <a:rPr lang="en-US" dirty="0"/>
              <a:t>Click to add presentation title </a:t>
            </a:r>
            <a:endParaRPr lang="en-GB" dirty="0"/>
          </a:p>
        </p:txBody>
      </p:sp>
      <p:sp>
        <p:nvSpPr>
          <p:cNvPr id="15" name="Freeform 18"/>
          <p:cNvSpPr>
            <a:spLocks/>
          </p:cNvSpPr>
          <p:nvPr/>
        </p:nvSpPr>
        <p:spPr bwMode="auto">
          <a:xfrm>
            <a:off x="7956376" y="1563639"/>
            <a:ext cx="1187624" cy="197556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6" name="Freeform 18"/>
          <p:cNvSpPr>
            <a:spLocks/>
          </p:cNvSpPr>
          <p:nvPr/>
        </p:nvSpPr>
        <p:spPr bwMode="auto">
          <a:xfrm rot="10800000">
            <a:off x="1" y="3181158"/>
            <a:ext cx="1187624" cy="197556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3" name="Picture Placeholder 2"/>
          <p:cNvSpPr>
            <a:spLocks noGrp="1"/>
          </p:cNvSpPr>
          <p:nvPr>
            <p:ph type="pic" sz="quarter" idx="13" hasCustomPrompt="1"/>
          </p:nvPr>
        </p:nvSpPr>
        <p:spPr>
          <a:xfrm>
            <a:off x="390526" y="1958975"/>
            <a:ext cx="8366400" cy="2808288"/>
          </a:xfrm>
        </p:spPr>
        <p:txBody>
          <a:bodyPr/>
          <a:lstStyle>
            <a:lvl1pPr marL="0" marR="0" indent="0" algn="l" defTabSz="914378" rtl="0" eaLnBrk="1" fontAlgn="base" latinLnBrk="0" hangingPunct="1">
              <a:lnSpc>
                <a:spcPct val="100000"/>
              </a:lnSpc>
              <a:spcBef>
                <a:spcPct val="20000"/>
              </a:spcBef>
              <a:spcAft>
                <a:spcPct val="0"/>
              </a:spcAft>
              <a:buClr>
                <a:schemeClr val="tx1"/>
              </a:buClr>
              <a:buSzTx/>
              <a:buFont typeface="Trebuchet MS" pitchFamily="34" charset="0"/>
              <a:buNone/>
              <a:tabLst/>
              <a:defRPr/>
            </a:lvl1pPr>
          </a:lstStyle>
          <a:p>
            <a:pPr marL="0" marR="0" lvl="0" indent="0" algn="l" defTabSz="914378" rtl="0" eaLnBrk="1" fontAlgn="base" latinLnBrk="0" hangingPunct="1">
              <a:lnSpc>
                <a:spcPct val="100000"/>
              </a:lnSpc>
              <a:spcBef>
                <a:spcPct val="20000"/>
              </a:spcBef>
              <a:spcAft>
                <a:spcPct val="0"/>
              </a:spcAft>
              <a:buClr>
                <a:schemeClr val="tx1"/>
              </a:buClr>
              <a:buSzTx/>
              <a:buFont typeface="Trebuchet MS" pitchFamily="34" charset="0"/>
              <a:buNone/>
              <a:tabLst/>
              <a:defRPr/>
            </a:pPr>
            <a:r>
              <a:rPr lang="en-GB" noProof="0" dirty="0"/>
              <a:t>Picture size 23.2W x 7.8H cm   </a:t>
            </a:r>
          </a:p>
          <a:p>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468" y="272252"/>
            <a:ext cx="2581132" cy="576000"/>
          </a:xfrm>
          <a:prstGeom prst="rect">
            <a:avLst/>
          </a:prstGeom>
        </p:spPr>
      </p:pic>
    </p:spTree>
    <p:extLst>
      <p:ext uri="{BB962C8B-B14F-4D97-AF65-F5344CB8AC3E}">
        <p14:creationId xmlns:p14="http://schemas.microsoft.com/office/powerpoint/2010/main" val="18128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5511">
          <p15:clr>
            <a:srgbClr val="FBAE40"/>
          </p15:clr>
        </p15:guide>
        <p15:guide id="4" pos="249">
          <p15:clr>
            <a:srgbClr val="FBAE40"/>
          </p15:clr>
        </p15:guide>
        <p15:guide id="5" orient="horz" pos="3003">
          <p15:clr>
            <a:srgbClr val="FBAE40"/>
          </p15:clr>
        </p15:guide>
        <p15:guide id="6" orient="horz" pos="1234">
          <p15:clr>
            <a:srgbClr val="FBAE40"/>
          </p15:clr>
        </p15:guide>
        <p15:guide id="7" pos="18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21" name="Picture 2" descr="S:\F15015_Copernicus\3_Work\330_Work-in-process\SC4_BackgroundMat\Visual_ID\Photos\Po_River_Italy.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sp>
        <p:nvSpPr>
          <p:cNvPr id="3" name="Content Placeholder 2"/>
          <p:cNvSpPr>
            <a:spLocks noGrp="1"/>
          </p:cNvSpPr>
          <p:nvPr userDrawn="1">
            <p:ph idx="1"/>
          </p:nvPr>
        </p:nvSpPr>
        <p:spPr>
          <a:xfrm>
            <a:off x="1387047" y="699542"/>
            <a:ext cx="7299753" cy="3823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36512" y="614834"/>
            <a:ext cx="999038"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sp>
        <p:nvSpPr>
          <p:cNvPr id="9" name="Footer Placeholder 8"/>
          <p:cNvSpPr>
            <a:spLocks noGrp="1"/>
          </p:cNvSpPr>
          <p:nvPr>
            <p:ph type="ftr" sz="quarter" idx="10"/>
          </p:nvPr>
        </p:nvSpPr>
        <p:spPr/>
        <p:txBody>
          <a:bodyPr/>
          <a:lstStyle/>
          <a:p>
            <a:endParaRPr lang="en-US" dirty="0"/>
          </a:p>
        </p:txBody>
      </p:sp>
      <p:sp>
        <p:nvSpPr>
          <p:cNvPr id="10" name="Slide Number Placeholder 9"/>
          <p:cNvSpPr>
            <a:spLocks noGrp="1"/>
          </p:cNvSpPr>
          <p:nvPr>
            <p:ph type="sldNum" sz="quarter" idx="11"/>
          </p:nvPr>
        </p:nvSpPr>
        <p:spPr/>
        <p:txBody>
          <a:bodyPr/>
          <a:lstStyle/>
          <a:p>
            <a:fld id="{58768E1A-8455-4611-8763-3FA1B747F6B6}" type="slidenum">
              <a:rPr lang="en-US" smtClean="0"/>
              <a:pPr/>
              <a:t>‹#›</a:t>
            </a:fld>
            <a:endParaRPr lang="en-US"/>
          </a:p>
        </p:txBody>
      </p:sp>
      <p:pic>
        <p:nvPicPr>
          <p:cNvPr id="12"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180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A374BFB-C27E-FA42-ADCE-11940F2668D6}"/>
              </a:ext>
            </a:extLst>
          </p:cNvPr>
          <p:cNvSpPr>
            <a:spLocks noGrp="1"/>
          </p:cNvSpPr>
          <p:nvPr>
            <p:ph type="pic" idx="1"/>
          </p:nvPr>
        </p:nvSpPr>
        <p:spPr>
          <a:xfrm>
            <a:off x="5248656" y="1"/>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Placeholder 1">
            <a:extLst>
              <a:ext uri="{FF2B5EF4-FFF2-40B4-BE49-F238E27FC236}">
                <a16:creationId xmlns:a16="http://schemas.microsoft.com/office/drawing/2014/main" id="{1A754BA6-2C17-A143-8CA2-AA3007F204B5}"/>
              </a:ext>
            </a:extLst>
          </p:cNvPr>
          <p:cNvSpPr>
            <a:spLocks noGrp="1"/>
          </p:cNvSpPr>
          <p:nvPr>
            <p:ph type="title" hasCustomPrompt="1"/>
          </p:nvPr>
        </p:nvSpPr>
        <p:spPr>
          <a:xfrm>
            <a:off x="264160" y="345440"/>
            <a:ext cx="4353560" cy="922973"/>
          </a:xfrm>
          <a:prstGeom prst="rect">
            <a:avLst/>
          </a:prstGeom>
        </p:spPr>
        <p:txBody>
          <a:bodyPr vert="horz" lIns="91440" tIns="45720" rIns="91440" bIns="45720" rtlCol="0" anchor="t" anchorCtr="0">
            <a:normAutofit/>
          </a:bodyPr>
          <a:lstStyle>
            <a:lvl1pPr>
              <a:defRPr cap="all" baseline="0"/>
            </a:lvl1pPr>
          </a:lstStyle>
          <a:p>
            <a:r>
              <a:rPr lang="en-US" dirty="0"/>
              <a:t>CLICK TO ADD TITLE</a:t>
            </a:r>
          </a:p>
        </p:txBody>
      </p:sp>
      <p:sp>
        <p:nvSpPr>
          <p:cNvPr id="9" name="Text Placeholder 2">
            <a:extLst>
              <a:ext uri="{FF2B5EF4-FFF2-40B4-BE49-F238E27FC236}">
                <a16:creationId xmlns:a16="http://schemas.microsoft.com/office/drawing/2014/main" id="{5CB3CB89-688E-A24A-B810-DAA546E96860}"/>
              </a:ext>
            </a:extLst>
          </p:cNvPr>
          <p:cNvSpPr>
            <a:spLocks noGrp="1"/>
          </p:cNvSpPr>
          <p:nvPr>
            <p:ph idx="10"/>
          </p:nvPr>
        </p:nvSpPr>
        <p:spPr>
          <a:xfrm>
            <a:off x="264160" y="1370013"/>
            <a:ext cx="4582160" cy="2927667"/>
          </a:xfrm>
          <a:prstGeom prst="rect">
            <a:avLst/>
          </a:prstGeom>
        </p:spPr>
        <p:txBody>
          <a:bodyPr vert="horz" lIns="91440" tIns="45720" rIns="91440" bIns="45720" rtlCol="0">
            <a:normAutofit/>
          </a:bodyPr>
          <a:lstStyle>
            <a:lvl1pPr>
              <a:defRPr sz="2000">
                <a:solidFill>
                  <a:srgbClr val="5B6770"/>
                </a:solidFill>
              </a:defRPr>
            </a:lvl1pPr>
          </a:lstStyle>
          <a:p>
            <a:pPr lvl="0"/>
            <a:endParaRPr lang="en-US" dirty="0"/>
          </a:p>
        </p:txBody>
      </p:sp>
    </p:spTree>
    <p:extLst>
      <p:ext uri="{BB962C8B-B14F-4D97-AF65-F5344CB8AC3E}">
        <p14:creationId xmlns:p14="http://schemas.microsoft.com/office/powerpoint/2010/main" val="3243823969"/>
      </p:ext>
    </p:extLst>
  </p:cSld>
  <p:clrMapOvr>
    <a:masterClrMapping/>
  </p:clrMapOvr>
  <p:extLst>
    <p:ext uri="{DCECCB84-F9BA-43D5-87BE-67443E8EF086}">
      <p15:sldGuideLst xmlns:p15="http://schemas.microsoft.com/office/powerpoint/2012/main">
        <p15:guide id="1" orient="horz" pos="169">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A374BFB-C27E-FA42-ADCE-11940F2668D6}"/>
              </a:ext>
            </a:extLst>
          </p:cNvPr>
          <p:cNvSpPr>
            <a:spLocks noGrp="1"/>
          </p:cNvSpPr>
          <p:nvPr>
            <p:ph type="pic" idx="1"/>
          </p:nvPr>
        </p:nvSpPr>
        <p:spPr>
          <a:xfrm>
            <a:off x="5248656" y="1"/>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Placeholder 1">
            <a:extLst>
              <a:ext uri="{FF2B5EF4-FFF2-40B4-BE49-F238E27FC236}">
                <a16:creationId xmlns:a16="http://schemas.microsoft.com/office/drawing/2014/main" id="{1A754BA6-2C17-A143-8CA2-AA3007F204B5}"/>
              </a:ext>
            </a:extLst>
          </p:cNvPr>
          <p:cNvSpPr>
            <a:spLocks noGrp="1"/>
          </p:cNvSpPr>
          <p:nvPr>
            <p:ph type="title" hasCustomPrompt="1"/>
          </p:nvPr>
        </p:nvSpPr>
        <p:spPr>
          <a:xfrm>
            <a:off x="233680" y="386717"/>
            <a:ext cx="4384040" cy="873124"/>
          </a:xfrm>
          <a:prstGeom prst="rect">
            <a:avLst/>
          </a:prstGeom>
        </p:spPr>
        <p:txBody>
          <a:bodyPr vert="horz" lIns="91440" tIns="45720" rIns="91440" bIns="45720" rtlCol="0" anchor="t" anchorCtr="0">
            <a:normAutofit/>
          </a:bodyPr>
          <a:lstStyle>
            <a:lvl1pPr>
              <a:defRPr sz="2400" cap="all" baseline="0"/>
            </a:lvl1pPr>
          </a:lstStyle>
          <a:p>
            <a:r>
              <a:rPr lang="en-US" dirty="0"/>
              <a:t>CLICK TO ADD TITLE</a:t>
            </a:r>
          </a:p>
        </p:txBody>
      </p:sp>
      <p:sp>
        <p:nvSpPr>
          <p:cNvPr id="6" name="Content Placeholder 2">
            <a:extLst>
              <a:ext uri="{FF2B5EF4-FFF2-40B4-BE49-F238E27FC236}">
                <a16:creationId xmlns:a16="http://schemas.microsoft.com/office/drawing/2014/main" id="{E3BBF6DE-58A4-8A49-B86C-72740367A3B0}"/>
              </a:ext>
            </a:extLst>
          </p:cNvPr>
          <p:cNvSpPr>
            <a:spLocks noGrp="1"/>
          </p:cNvSpPr>
          <p:nvPr>
            <p:ph sz="half" idx="10"/>
          </p:nvPr>
        </p:nvSpPr>
        <p:spPr>
          <a:xfrm>
            <a:off x="233680" y="1370013"/>
            <a:ext cx="4592320" cy="2856547"/>
          </a:xfrm>
          <a:prstGeom prst="rect">
            <a:avLst/>
          </a:prstGeom>
        </p:spPr>
        <p:txBody>
          <a:bodyPr/>
          <a:lstStyle>
            <a:lvl1pPr marL="342900" indent="-342900">
              <a:lnSpc>
                <a:spcPct val="100000"/>
              </a:lnSpc>
              <a:spcBef>
                <a:spcPts val="500"/>
              </a:spcBef>
              <a:buClr>
                <a:srgbClr val="D40028"/>
              </a:buClr>
              <a:buFont typeface="Arial" panose="020B0604020202020204" pitchFamily="34" charset="0"/>
              <a:buChar char="•"/>
              <a:defRPr sz="1800" baseline="0">
                <a:solidFill>
                  <a:srgbClr val="5B6770"/>
                </a:solidFill>
              </a:defRPr>
            </a:lvl1pPr>
            <a:lvl2pPr>
              <a:lnSpc>
                <a:spcPct val="100000"/>
              </a:lnSpc>
              <a:spcBef>
                <a:spcPts val="500"/>
              </a:spcBef>
              <a:buClr>
                <a:srgbClr val="D40028"/>
              </a:buClr>
              <a:defRPr sz="1600" baseline="0">
                <a:solidFill>
                  <a:srgbClr val="5B6770"/>
                </a:solidFill>
              </a:defRPr>
            </a:lvl2pPr>
            <a:lvl3pPr>
              <a:lnSpc>
                <a:spcPct val="100000"/>
              </a:lnSpc>
              <a:spcBef>
                <a:spcPts val="500"/>
              </a:spcBef>
              <a:buClr>
                <a:srgbClr val="D40028"/>
              </a:buClr>
              <a:defRPr sz="1400" baseline="0">
                <a:solidFill>
                  <a:srgbClr val="5B6770"/>
                </a:solidFill>
              </a:defRPr>
            </a:lvl3pPr>
            <a:lvl4pPr>
              <a:lnSpc>
                <a:spcPct val="100000"/>
              </a:lnSpc>
              <a:spcBef>
                <a:spcPts val="500"/>
              </a:spcBef>
              <a:buClr>
                <a:srgbClr val="D40028"/>
              </a:buClr>
              <a:defRPr sz="1200" baseline="0">
                <a:solidFill>
                  <a:srgbClr val="5B6770"/>
                </a:solidFill>
              </a:defRPr>
            </a:lvl4pPr>
            <a:lvl5pPr>
              <a:lnSpc>
                <a:spcPct val="100000"/>
              </a:lnSpc>
              <a:spcBef>
                <a:spcPts val="500"/>
              </a:spcBef>
              <a:buClr>
                <a:srgbClr val="D40028"/>
              </a:buClr>
              <a:defRPr sz="1200" baseline="0">
                <a:solidFill>
                  <a:srgbClr val="5B677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6495742"/>
      </p:ext>
    </p:extLst>
  </p:cSld>
  <p:clrMapOvr>
    <a:masterClrMapping/>
  </p:clrMapOvr>
  <p:extLst>
    <p:ext uri="{DCECCB84-F9BA-43D5-87BE-67443E8EF086}">
      <p15:sldGuideLst xmlns:p15="http://schemas.microsoft.com/office/powerpoint/2012/main">
        <p15:guide id="1" orient="horz" pos="169">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D17422B1-4616-EB4E-B142-06A2330ACF2B}"/>
              </a:ext>
            </a:extLst>
          </p:cNvPr>
          <p:cNvSpPr>
            <a:spLocks noGrp="1"/>
          </p:cNvSpPr>
          <p:nvPr>
            <p:ph type="title" hasCustomPrompt="1"/>
          </p:nvPr>
        </p:nvSpPr>
        <p:spPr>
          <a:xfrm>
            <a:off x="4307840" y="359701"/>
            <a:ext cx="4351528" cy="993775"/>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DFDFD312-095C-D241-A891-B0779AF842ED}"/>
              </a:ext>
            </a:extLst>
          </p:cNvPr>
          <p:cNvSpPr>
            <a:spLocks noGrp="1"/>
          </p:cNvSpPr>
          <p:nvPr>
            <p:ph idx="1"/>
          </p:nvPr>
        </p:nvSpPr>
        <p:spPr>
          <a:xfrm>
            <a:off x="4307840" y="1455076"/>
            <a:ext cx="4612640" cy="2883244"/>
          </a:xfrm>
          <a:prstGeom prst="rect">
            <a:avLst/>
          </a:prstGeom>
        </p:spPr>
        <p:txBody>
          <a:bodyPr vert="horz" lIns="91440" tIns="45720" rIns="91440" bIns="45720" rtlCol="0">
            <a:normAutofit/>
          </a:bodyPr>
          <a:lstStyle/>
          <a:p>
            <a:pPr lvl="0"/>
            <a:endParaRPr lang="en-US" dirty="0"/>
          </a:p>
        </p:txBody>
      </p:sp>
      <p:sp>
        <p:nvSpPr>
          <p:cNvPr id="9" name="Picture Placeholder 2">
            <a:extLst>
              <a:ext uri="{FF2B5EF4-FFF2-40B4-BE49-F238E27FC236}">
                <a16:creationId xmlns:a16="http://schemas.microsoft.com/office/drawing/2014/main" id="{1364D754-D660-DE4E-97A6-321C95BA3338}"/>
              </a:ext>
            </a:extLst>
          </p:cNvPr>
          <p:cNvSpPr>
            <a:spLocks noGrp="1"/>
          </p:cNvSpPr>
          <p:nvPr>
            <p:ph type="pic" idx="10"/>
          </p:nvPr>
        </p:nvSpPr>
        <p:spPr>
          <a:xfrm>
            <a:off x="0" y="0"/>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14305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D17422B1-4616-EB4E-B142-06A2330ACF2B}"/>
              </a:ext>
            </a:extLst>
          </p:cNvPr>
          <p:cNvSpPr>
            <a:spLocks noGrp="1"/>
          </p:cNvSpPr>
          <p:nvPr>
            <p:ph type="title" hasCustomPrompt="1"/>
          </p:nvPr>
        </p:nvSpPr>
        <p:spPr>
          <a:xfrm>
            <a:off x="4318000" y="426720"/>
            <a:ext cx="4341368" cy="926756"/>
          </a:xfrm>
          <a:prstGeom prst="rect">
            <a:avLst/>
          </a:prstGeom>
        </p:spPr>
        <p:txBody>
          <a:bodyPr vert="horz" lIns="91440" tIns="45720" rIns="91440" bIns="45720" rtlCol="0" anchor="t" anchorCtr="0">
            <a:normAutofit/>
          </a:bodyPr>
          <a:lstStyle/>
          <a:p>
            <a:r>
              <a:rPr lang="en-US" dirty="0"/>
              <a:t>CLICK TO ADD TITLE</a:t>
            </a:r>
          </a:p>
        </p:txBody>
      </p:sp>
      <p:sp>
        <p:nvSpPr>
          <p:cNvPr id="9" name="Picture Placeholder 2">
            <a:extLst>
              <a:ext uri="{FF2B5EF4-FFF2-40B4-BE49-F238E27FC236}">
                <a16:creationId xmlns:a16="http://schemas.microsoft.com/office/drawing/2014/main" id="{1364D754-D660-DE4E-97A6-321C95BA3338}"/>
              </a:ext>
            </a:extLst>
          </p:cNvPr>
          <p:cNvSpPr>
            <a:spLocks noGrp="1"/>
          </p:cNvSpPr>
          <p:nvPr>
            <p:ph type="pic" idx="10"/>
          </p:nvPr>
        </p:nvSpPr>
        <p:spPr>
          <a:xfrm>
            <a:off x="0" y="0"/>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Content Placeholder 2">
            <a:extLst>
              <a:ext uri="{FF2B5EF4-FFF2-40B4-BE49-F238E27FC236}">
                <a16:creationId xmlns:a16="http://schemas.microsoft.com/office/drawing/2014/main" id="{38291682-A784-AB4D-9159-244A5D4D6B0F}"/>
              </a:ext>
            </a:extLst>
          </p:cNvPr>
          <p:cNvSpPr>
            <a:spLocks noGrp="1"/>
          </p:cNvSpPr>
          <p:nvPr>
            <p:ph sz="half" idx="11"/>
          </p:nvPr>
        </p:nvSpPr>
        <p:spPr>
          <a:xfrm>
            <a:off x="4318000" y="1481773"/>
            <a:ext cx="4572000" cy="2856547"/>
          </a:xfrm>
          <a:prstGeom prst="rect">
            <a:avLst/>
          </a:prstGeom>
        </p:spPr>
        <p:txBody>
          <a:bodyPr/>
          <a:lstStyle>
            <a:lvl1pPr marL="342900" indent="-342900">
              <a:lnSpc>
                <a:spcPct val="100000"/>
              </a:lnSpc>
              <a:spcBef>
                <a:spcPts val="500"/>
              </a:spcBef>
              <a:buClr>
                <a:srgbClr val="D40028"/>
              </a:buClr>
              <a:buFont typeface="Arial" panose="020B0604020202020204" pitchFamily="34" charset="0"/>
              <a:buChar char="•"/>
              <a:defRPr sz="1800" baseline="0">
                <a:solidFill>
                  <a:srgbClr val="5B6770"/>
                </a:solidFill>
              </a:defRPr>
            </a:lvl1pPr>
            <a:lvl2pPr>
              <a:lnSpc>
                <a:spcPct val="100000"/>
              </a:lnSpc>
              <a:spcBef>
                <a:spcPts val="500"/>
              </a:spcBef>
              <a:buClr>
                <a:srgbClr val="D40028"/>
              </a:buClr>
              <a:defRPr sz="1600" baseline="0">
                <a:solidFill>
                  <a:srgbClr val="5B6770"/>
                </a:solidFill>
              </a:defRPr>
            </a:lvl2pPr>
            <a:lvl3pPr>
              <a:lnSpc>
                <a:spcPct val="100000"/>
              </a:lnSpc>
              <a:spcBef>
                <a:spcPts val="500"/>
              </a:spcBef>
              <a:buClr>
                <a:srgbClr val="D40028"/>
              </a:buClr>
              <a:defRPr sz="1400" baseline="0">
                <a:solidFill>
                  <a:srgbClr val="5B6770"/>
                </a:solidFill>
              </a:defRPr>
            </a:lvl3pPr>
            <a:lvl4pPr>
              <a:lnSpc>
                <a:spcPct val="100000"/>
              </a:lnSpc>
              <a:spcBef>
                <a:spcPts val="500"/>
              </a:spcBef>
              <a:buClr>
                <a:srgbClr val="D40028"/>
              </a:buClr>
              <a:defRPr sz="1200" baseline="0">
                <a:solidFill>
                  <a:srgbClr val="5B6770"/>
                </a:solidFill>
              </a:defRPr>
            </a:lvl4pPr>
            <a:lvl5pPr>
              <a:lnSpc>
                <a:spcPct val="100000"/>
              </a:lnSpc>
              <a:spcBef>
                <a:spcPts val="500"/>
              </a:spcBef>
              <a:buClr>
                <a:srgbClr val="D40028"/>
              </a:buClr>
              <a:defRPr sz="1200" baseline="0">
                <a:solidFill>
                  <a:srgbClr val="5B677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8187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ccessibility Title Slide">
    <p:bg>
      <p:bgPr>
        <a:solidFill>
          <a:srgbClr val="F8F3CF"/>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859554EE-5754-784D-B974-105D486111F3}"/>
              </a:ext>
            </a:extLst>
          </p:cNvPr>
          <p:cNvSpPr/>
          <p:nvPr userDrawn="1"/>
        </p:nvSpPr>
        <p:spPr>
          <a:xfrm>
            <a:off x="273754" y="3172562"/>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BBDEDAA-7C5C-8B49-BCA5-136C7DA287A8}"/>
              </a:ext>
            </a:extLst>
          </p:cNvPr>
          <p:cNvCxnSpPr>
            <a:cxnSpLocks/>
          </p:cNvCxnSpPr>
          <p:nvPr userDrawn="1"/>
        </p:nvCxnSpPr>
        <p:spPr>
          <a:xfrm>
            <a:off x="253925" y="3641208"/>
            <a:ext cx="86001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AE320306-B62F-4242-A72D-A81DEB7F4E39}"/>
              </a:ext>
            </a:extLst>
          </p:cNvPr>
          <p:cNvSpPr/>
          <p:nvPr userDrawn="1"/>
        </p:nvSpPr>
        <p:spPr>
          <a:xfrm rot="10800000">
            <a:off x="8646523" y="1302119"/>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567206C-8BAD-3249-9821-D921D7AD7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926" y="267495"/>
            <a:ext cx="1639246" cy="437753"/>
          </a:xfrm>
          <a:prstGeom prst="rect">
            <a:avLst/>
          </a:prstGeom>
        </p:spPr>
      </p:pic>
      <p:sp>
        <p:nvSpPr>
          <p:cNvPr id="12" name="Title Placeholder 1">
            <a:extLst>
              <a:ext uri="{FF2B5EF4-FFF2-40B4-BE49-F238E27FC236}">
                <a16:creationId xmlns:a16="http://schemas.microsoft.com/office/drawing/2014/main" id="{B2EC1FFD-7002-854E-992A-864ABF3C8CD5}"/>
              </a:ext>
            </a:extLst>
          </p:cNvPr>
          <p:cNvSpPr>
            <a:spLocks noGrp="1"/>
          </p:cNvSpPr>
          <p:nvPr>
            <p:ph type="title" hasCustomPrompt="1"/>
          </p:nvPr>
        </p:nvSpPr>
        <p:spPr>
          <a:xfrm>
            <a:off x="3801317" y="2147961"/>
            <a:ext cx="5061614" cy="865983"/>
          </a:xfrm>
          <a:prstGeom prst="rect">
            <a:avLst/>
          </a:prstGeom>
        </p:spPr>
        <p:txBody>
          <a:bodyPr vert="horz" lIns="91440" tIns="45720" rIns="91440" bIns="45720" rtlCol="0" anchor="b" anchorCtr="0">
            <a:normAutofit/>
          </a:bodyPr>
          <a:lstStyle>
            <a:lvl1pPr>
              <a:defRPr cap="all" baseline="0">
                <a:solidFill>
                  <a:schemeClr val="tx1"/>
                </a:solidFill>
                <a:latin typeface="Arial" panose="020B0604020202020204" pitchFamily="34" charset="0"/>
                <a:cs typeface="Arial" panose="020B0604020202020204" pitchFamily="34" charset="0"/>
              </a:defRPr>
            </a:lvl1pPr>
          </a:lstStyle>
          <a:p>
            <a:r>
              <a:rPr lang="en-US" dirty="0"/>
              <a:t>Accessible slide </a:t>
            </a:r>
            <a:br>
              <a:rPr lang="en-US" dirty="0"/>
            </a:br>
            <a:r>
              <a:rPr lang="en-US" dirty="0"/>
              <a:t>CLICK TO add title</a:t>
            </a:r>
          </a:p>
        </p:txBody>
      </p:sp>
      <p:sp>
        <p:nvSpPr>
          <p:cNvPr id="13" name="Text Placeholder 2">
            <a:extLst>
              <a:ext uri="{FF2B5EF4-FFF2-40B4-BE49-F238E27FC236}">
                <a16:creationId xmlns:a16="http://schemas.microsoft.com/office/drawing/2014/main" id="{27957263-E76F-C347-91E4-35029120A7F8}"/>
              </a:ext>
            </a:extLst>
          </p:cNvPr>
          <p:cNvSpPr>
            <a:spLocks noGrp="1"/>
          </p:cNvSpPr>
          <p:nvPr>
            <p:ph type="body" idx="1" hasCustomPrompt="1"/>
          </p:nvPr>
        </p:nvSpPr>
        <p:spPr>
          <a:xfrm>
            <a:off x="3790301" y="3252642"/>
            <a:ext cx="5063753" cy="259967"/>
          </a:xfrm>
          <a:prstGeom prst="rect">
            <a:avLst/>
          </a:prstGeom>
        </p:spPr>
        <p:txBody>
          <a:bodyPr>
            <a:noAutofit/>
          </a:bodyPr>
          <a:lstStyle>
            <a:lvl1pPr marL="0" indent="0">
              <a:buNone/>
              <a:defRPr sz="1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AUTHOR</a:t>
            </a:r>
          </a:p>
        </p:txBody>
      </p:sp>
    </p:spTree>
    <p:extLst>
      <p:ext uri="{BB962C8B-B14F-4D97-AF65-F5344CB8AC3E}">
        <p14:creationId xmlns:p14="http://schemas.microsoft.com/office/powerpoint/2010/main" val="3830490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781E232-B3A6-BB44-83EB-179396B408F5}"/>
              </a:ext>
            </a:extLst>
          </p:cNvPr>
          <p:cNvSpPr>
            <a:spLocks noGrp="1"/>
          </p:cNvSpPr>
          <p:nvPr>
            <p:ph type="title" hasCustomPrompt="1"/>
          </p:nvPr>
        </p:nvSpPr>
        <p:spPr>
          <a:xfrm>
            <a:off x="264160" y="375920"/>
            <a:ext cx="8251190" cy="892493"/>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76E778E3-0326-1945-9B80-D9C8DB1B8081}"/>
              </a:ext>
            </a:extLst>
          </p:cNvPr>
          <p:cNvSpPr>
            <a:spLocks noGrp="1"/>
          </p:cNvSpPr>
          <p:nvPr>
            <p:ph idx="1"/>
          </p:nvPr>
        </p:nvSpPr>
        <p:spPr>
          <a:xfrm>
            <a:off x="264160" y="1370013"/>
            <a:ext cx="8605520" cy="2917507"/>
          </a:xfrm>
          <a:prstGeom prst="rect">
            <a:avLst/>
          </a:prstGeom>
        </p:spPr>
        <p:txBody>
          <a:bodyPr vert="horz" lIns="91440" tIns="45720" rIns="91440" bIns="45720" rtlCol="0">
            <a:norm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FAD2D920-67E6-2F41-AB90-2DB01A66D35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2877867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Red Gl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13A9B0-C64C-DC44-9119-E740C8294049}"/>
              </a:ext>
            </a:extLst>
          </p:cNvPr>
          <p:cNvPicPr>
            <a:picLocks noChangeAspect="1"/>
          </p:cNvPicPr>
          <p:nvPr userDrawn="1"/>
        </p:nvPicPr>
        <p:blipFill>
          <a:blip r:embed="rId2"/>
          <a:stretch>
            <a:fillRect/>
          </a:stretch>
        </p:blipFill>
        <p:spPr>
          <a:xfrm>
            <a:off x="0" y="690"/>
            <a:ext cx="9144000" cy="5142122"/>
          </a:xfrm>
          <a:prstGeom prst="rect">
            <a:avLst/>
          </a:prstGeom>
        </p:spPr>
      </p:pic>
      <p:pic>
        <p:nvPicPr>
          <p:cNvPr id="7" name="Picture 6">
            <a:extLst>
              <a:ext uri="{FF2B5EF4-FFF2-40B4-BE49-F238E27FC236}">
                <a16:creationId xmlns:a16="http://schemas.microsoft.com/office/drawing/2014/main" id="{B3092E56-9409-D646-A2F0-E041C56BC928}"/>
              </a:ext>
            </a:extLst>
          </p:cNvPr>
          <p:cNvPicPr>
            <a:picLocks noChangeAspect="1"/>
          </p:cNvPicPr>
          <p:nvPr userDrawn="1"/>
        </p:nvPicPr>
        <p:blipFill>
          <a:blip r:embed="rId3"/>
          <a:stretch>
            <a:fillRect/>
          </a:stretch>
        </p:blipFill>
        <p:spPr>
          <a:xfrm>
            <a:off x="237593" y="283487"/>
            <a:ext cx="1487049" cy="396987"/>
          </a:xfrm>
          <a:prstGeom prst="rect">
            <a:avLst/>
          </a:prstGeom>
        </p:spPr>
      </p:pic>
      <p:sp>
        <p:nvSpPr>
          <p:cNvPr id="8" name="Freeform 7">
            <a:extLst>
              <a:ext uri="{FF2B5EF4-FFF2-40B4-BE49-F238E27FC236}">
                <a16:creationId xmlns:a16="http://schemas.microsoft.com/office/drawing/2014/main" id="{22C9EFCD-C67F-474D-AD1D-EC90908A642E}"/>
              </a:ext>
            </a:extLst>
          </p:cNvPr>
          <p:cNvSpPr/>
          <p:nvPr userDrawn="1"/>
        </p:nvSpPr>
        <p:spPr>
          <a:xfrm>
            <a:off x="273754" y="3171584"/>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FD50F7F3-3ABA-DD4A-B67F-C1E9939D78D2}"/>
              </a:ext>
            </a:extLst>
          </p:cNvPr>
          <p:cNvCxnSpPr>
            <a:cxnSpLocks/>
          </p:cNvCxnSpPr>
          <p:nvPr userDrawn="1"/>
        </p:nvCxnSpPr>
        <p:spPr>
          <a:xfrm>
            <a:off x="253927" y="3640084"/>
            <a:ext cx="860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B651C59A-1F9A-9543-A69F-B4ECF0345915}"/>
              </a:ext>
            </a:extLst>
          </p:cNvPr>
          <p:cNvSpPr/>
          <p:nvPr userDrawn="1"/>
        </p:nvSpPr>
        <p:spPr>
          <a:xfrm rot="10800000">
            <a:off x="8646523" y="1301719"/>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6113DB3C-26D4-7F4E-97CF-9CDB9D58D0A5}"/>
              </a:ext>
            </a:extLst>
          </p:cNvPr>
          <p:cNvSpPr>
            <a:spLocks noGrp="1"/>
          </p:cNvSpPr>
          <p:nvPr>
            <p:ph type="body" idx="1" hasCustomPrompt="1"/>
          </p:nvPr>
        </p:nvSpPr>
        <p:spPr>
          <a:xfrm>
            <a:off x="3790301" y="3252642"/>
            <a:ext cx="5063753" cy="259967"/>
          </a:xfrm>
          <a:prstGeom prst="rect">
            <a:avLst/>
          </a:prstGeom>
        </p:spPr>
        <p:txBody>
          <a:bodyPr>
            <a:noAutofit/>
          </a:bodyPr>
          <a:lstStyle>
            <a:lvl1pPr marL="0" indent="0">
              <a:buNone/>
              <a:defRPr sz="14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AUTHOR</a:t>
            </a:r>
          </a:p>
        </p:txBody>
      </p:sp>
      <p:sp>
        <p:nvSpPr>
          <p:cNvPr id="11" name="Title Placeholder 1">
            <a:extLst>
              <a:ext uri="{FF2B5EF4-FFF2-40B4-BE49-F238E27FC236}">
                <a16:creationId xmlns:a16="http://schemas.microsoft.com/office/drawing/2014/main" id="{CD34C43D-5D07-BA47-B9A8-194CE0485909}"/>
              </a:ext>
            </a:extLst>
          </p:cNvPr>
          <p:cNvSpPr>
            <a:spLocks noGrp="1"/>
          </p:cNvSpPr>
          <p:nvPr>
            <p:ph type="title" hasCustomPrompt="1"/>
          </p:nvPr>
        </p:nvSpPr>
        <p:spPr>
          <a:xfrm>
            <a:off x="3801317" y="1683895"/>
            <a:ext cx="5061614" cy="1441272"/>
          </a:xfrm>
          <a:prstGeom prst="rect">
            <a:avLst/>
          </a:prstGeom>
        </p:spPr>
        <p:txBody>
          <a:bodyPr vert="horz" lIns="90000" tIns="45720" rIns="91440" bIns="45720" rtlCol="0" anchor="b" anchorCtr="0">
            <a:normAutofit/>
          </a:bodyPr>
          <a:lstStyle>
            <a:lvl1pPr>
              <a:defRPr cap="all" baseline="0">
                <a:solidFill>
                  <a:schemeClr val="bg1"/>
                </a:solidFill>
              </a:defRPr>
            </a:lvl1pPr>
          </a:lstStyle>
          <a:p>
            <a:r>
              <a:rPr lang="en-US" dirty="0"/>
              <a:t>CLICK TO add presentation title</a:t>
            </a:r>
          </a:p>
        </p:txBody>
      </p:sp>
    </p:spTree>
    <p:extLst>
      <p:ext uri="{BB962C8B-B14F-4D97-AF65-F5344CB8AC3E}">
        <p14:creationId xmlns:p14="http://schemas.microsoft.com/office/powerpoint/2010/main" val="1347071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8FD3-8E07-8D47-8D41-7E13E60DEBA2}"/>
              </a:ext>
            </a:extLst>
          </p:cNvPr>
          <p:cNvSpPr>
            <a:spLocks noGrp="1"/>
          </p:cNvSpPr>
          <p:nvPr>
            <p:ph type="title" hasCustomPrompt="1"/>
          </p:nvPr>
        </p:nvSpPr>
        <p:spPr>
          <a:xfrm>
            <a:off x="254000" y="386080"/>
            <a:ext cx="8261350" cy="8823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89224A-4BA8-2444-86E6-5686B99837B6}"/>
              </a:ext>
            </a:extLst>
          </p:cNvPr>
          <p:cNvSpPr>
            <a:spLocks noGrp="1"/>
          </p:cNvSpPr>
          <p:nvPr>
            <p:ph sz="half" idx="1"/>
          </p:nvPr>
        </p:nvSpPr>
        <p:spPr>
          <a:xfrm>
            <a:off x="254000" y="1370013"/>
            <a:ext cx="4241800" cy="290734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F5A61C-0E15-7D41-AD8A-A133294FDD51}"/>
              </a:ext>
            </a:extLst>
          </p:cNvPr>
          <p:cNvSpPr>
            <a:spLocks noGrp="1"/>
          </p:cNvSpPr>
          <p:nvPr>
            <p:ph sz="half" idx="2"/>
          </p:nvPr>
        </p:nvSpPr>
        <p:spPr>
          <a:xfrm>
            <a:off x="4648200" y="1370013"/>
            <a:ext cx="4211320" cy="2907347"/>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386EF3D9-EBAF-5849-956B-082467CC81AA}"/>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3898220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2BD-4696-394D-897B-38AB9751D07D}"/>
              </a:ext>
            </a:extLst>
          </p:cNvPr>
          <p:cNvSpPr>
            <a:spLocks noGrp="1"/>
          </p:cNvSpPr>
          <p:nvPr>
            <p:ph type="title" hasCustomPrompt="1"/>
          </p:nvPr>
        </p:nvSpPr>
        <p:spPr>
          <a:xfrm>
            <a:off x="264160" y="386080"/>
            <a:ext cx="8252778" cy="882333"/>
          </a:xfrm>
          <a:prstGeom prst="rect">
            <a:avLst/>
          </a:prstGeom>
        </p:spPr>
        <p:txBody>
          <a:bodyPr/>
          <a:lstStyle/>
          <a:p>
            <a:r>
              <a:rPr lang="en-US" dirty="0"/>
              <a:t>CLICK TO EDIT TITLE STYLE</a:t>
            </a:r>
          </a:p>
        </p:txBody>
      </p:sp>
      <p:sp>
        <p:nvSpPr>
          <p:cNvPr id="3" name="Text Placeholder 2">
            <a:extLst>
              <a:ext uri="{FF2B5EF4-FFF2-40B4-BE49-F238E27FC236}">
                <a16:creationId xmlns:a16="http://schemas.microsoft.com/office/drawing/2014/main" id="{7664A780-56E2-D245-9028-A5198D381ABE}"/>
              </a:ext>
            </a:extLst>
          </p:cNvPr>
          <p:cNvSpPr>
            <a:spLocks noGrp="1"/>
          </p:cNvSpPr>
          <p:nvPr>
            <p:ph type="body" idx="1" hasCustomPrompt="1"/>
          </p:nvPr>
        </p:nvSpPr>
        <p:spPr>
          <a:xfrm>
            <a:off x="264160" y="1260475"/>
            <a:ext cx="4234815" cy="619125"/>
          </a:xfrm>
          <a:prstGeom prst="rect">
            <a:avLst/>
          </a:prstGeom>
        </p:spPr>
        <p:txBody>
          <a:bodyPr anchor="b">
            <a:normAutofit/>
          </a:bodyPr>
          <a:lstStyle>
            <a:lvl1pPr marL="0" indent="0">
              <a:buNone/>
              <a:defRPr sz="1600" b="0">
                <a:solidFill>
                  <a:srgbClr val="D40028"/>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88E92A64-4A04-1949-AADB-788004AEB1AB}"/>
              </a:ext>
            </a:extLst>
          </p:cNvPr>
          <p:cNvSpPr>
            <a:spLocks noGrp="1"/>
          </p:cNvSpPr>
          <p:nvPr>
            <p:ph sz="half" idx="2"/>
          </p:nvPr>
        </p:nvSpPr>
        <p:spPr>
          <a:xfrm>
            <a:off x="264160" y="1879600"/>
            <a:ext cx="4234815" cy="2418080"/>
          </a:xfrm>
          <a:prstGeom prst="rect">
            <a:avLst/>
          </a:prstGeo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E4195B27-3EC8-C94F-9BDC-9CF523DE863E}"/>
              </a:ext>
            </a:extLst>
          </p:cNvPr>
          <p:cNvSpPr>
            <a:spLocks noGrp="1"/>
          </p:cNvSpPr>
          <p:nvPr>
            <p:ph type="body" idx="13" hasCustomPrompt="1"/>
          </p:nvPr>
        </p:nvSpPr>
        <p:spPr>
          <a:xfrm>
            <a:off x="4646613" y="1268413"/>
            <a:ext cx="4223067" cy="619125"/>
          </a:xfrm>
          <a:prstGeom prst="rect">
            <a:avLst/>
          </a:prstGeom>
        </p:spPr>
        <p:txBody>
          <a:bodyPr anchor="b">
            <a:normAutofit/>
          </a:bodyPr>
          <a:lstStyle>
            <a:lvl1pPr marL="0" indent="0">
              <a:buNone/>
              <a:defRPr sz="1600" b="0">
                <a:solidFill>
                  <a:srgbClr val="D40028"/>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CF88B60D-238C-8845-AA7B-7CBC3B038DAA}"/>
              </a:ext>
            </a:extLst>
          </p:cNvPr>
          <p:cNvSpPr>
            <a:spLocks noGrp="1"/>
          </p:cNvSpPr>
          <p:nvPr>
            <p:ph sz="half" idx="14"/>
          </p:nvPr>
        </p:nvSpPr>
        <p:spPr>
          <a:xfrm>
            <a:off x="4646613" y="1887538"/>
            <a:ext cx="4223067" cy="2410142"/>
          </a:xfrm>
          <a:prstGeom prst="rect">
            <a:avLst/>
          </a:prstGeo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5D9973A4-C7D7-C641-ADB7-5A1507FFC67C}"/>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119506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45CE-1737-3140-941E-4DE338BAB477}"/>
              </a:ext>
            </a:extLst>
          </p:cNvPr>
          <p:cNvSpPr>
            <a:spLocks noGrp="1"/>
          </p:cNvSpPr>
          <p:nvPr>
            <p:ph type="title" hasCustomPrompt="1"/>
          </p:nvPr>
        </p:nvSpPr>
        <p:spPr>
          <a:xfrm>
            <a:off x="314960" y="375920"/>
            <a:ext cx="8200390" cy="892493"/>
          </a:xfrm>
          <a:prstGeom prst="rect">
            <a:avLst/>
          </a:prstGeo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D791006C-9A58-F146-BCD0-3CFF385D0F2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1313345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EEC2786-8ECE-5F4C-8FC4-90EB19A5227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997934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B461-B496-3743-9156-D7F71EF32102}"/>
              </a:ext>
            </a:extLst>
          </p:cNvPr>
          <p:cNvSpPr>
            <a:spLocks noGrp="1"/>
          </p:cNvSpPr>
          <p:nvPr>
            <p:ph type="title" hasCustomPrompt="1"/>
          </p:nvPr>
        </p:nvSpPr>
        <p:spPr>
          <a:xfrm>
            <a:off x="284480" y="342900"/>
            <a:ext cx="3295333" cy="1200150"/>
          </a:xfrm>
          <a:prstGeom prst="rect">
            <a:avLst/>
          </a:prstGeom>
        </p:spPr>
        <p:txBody>
          <a:bodyPr anchor="t" anchorCtr="0">
            <a:no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5A0DC502-95D3-B442-B00D-63AA12660C97}"/>
              </a:ext>
            </a:extLst>
          </p:cNvPr>
          <p:cNvSpPr>
            <a:spLocks noGrp="1"/>
          </p:cNvSpPr>
          <p:nvPr>
            <p:ph type="body" sz="half" idx="2"/>
          </p:nvPr>
        </p:nvSpPr>
        <p:spPr>
          <a:xfrm>
            <a:off x="264160" y="1543050"/>
            <a:ext cx="3315653" cy="2762250"/>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lide Number Placeholder 5">
            <a:extLst>
              <a:ext uri="{FF2B5EF4-FFF2-40B4-BE49-F238E27FC236}">
                <a16:creationId xmlns:a16="http://schemas.microsoft.com/office/drawing/2014/main" id="{EF25EA96-0D75-0F4F-B6F4-A7FE99A2465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sp>
        <p:nvSpPr>
          <p:cNvPr id="9" name="Content Placeholder 3">
            <a:extLst>
              <a:ext uri="{FF2B5EF4-FFF2-40B4-BE49-F238E27FC236}">
                <a16:creationId xmlns:a16="http://schemas.microsoft.com/office/drawing/2014/main" id="{CD4FCE6E-DD4E-AE46-9C79-01B7A4EA11ED}"/>
              </a:ext>
            </a:extLst>
          </p:cNvPr>
          <p:cNvSpPr>
            <a:spLocks noGrp="1"/>
          </p:cNvSpPr>
          <p:nvPr>
            <p:ph sz="half" idx="14"/>
          </p:nvPr>
        </p:nvSpPr>
        <p:spPr>
          <a:xfrm>
            <a:off x="3745370" y="342900"/>
            <a:ext cx="5069709" cy="3962400"/>
          </a:xfrm>
          <a:prstGeom prst="rect">
            <a:avLst/>
          </a:prstGeo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685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A374BFB-C27E-FA42-ADCE-11940F2668D6}"/>
              </a:ext>
            </a:extLst>
          </p:cNvPr>
          <p:cNvSpPr>
            <a:spLocks noGrp="1"/>
          </p:cNvSpPr>
          <p:nvPr>
            <p:ph type="pic" idx="1"/>
          </p:nvPr>
        </p:nvSpPr>
        <p:spPr>
          <a:xfrm>
            <a:off x="5248656" y="1"/>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Placeholder 1">
            <a:extLst>
              <a:ext uri="{FF2B5EF4-FFF2-40B4-BE49-F238E27FC236}">
                <a16:creationId xmlns:a16="http://schemas.microsoft.com/office/drawing/2014/main" id="{1A754BA6-2C17-A143-8CA2-AA3007F204B5}"/>
              </a:ext>
            </a:extLst>
          </p:cNvPr>
          <p:cNvSpPr>
            <a:spLocks noGrp="1"/>
          </p:cNvSpPr>
          <p:nvPr>
            <p:ph type="title" hasCustomPrompt="1"/>
          </p:nvPr>
        </p:nvSpPr>
        <p:spPr>
          <a:xfrm>
            <a:off x="264160" y="345440"/>
            <a:ext cx="4353560" cy="922973"/>
          </a:xfrm>
          <a:prstGeom prst="rect">
            <a:avLst/>
          </a:prstGeom>
        </p:spPr>
        <p:txBody>
          <a:bodyPr vert="horz" lIns="91440" tIns="45720" rIns="91440" bIns="45720" rtlCol="0" anchor="t" anchorCtr="0">
            <a:normAutofit/>
          </a:bodyPr>
          <a:lstStyle>
            <a:lvl1pPr>
              <a:defRPr sz="2400"/>
            </a:lvl1pPr>
          </a:lstStyle>
          <a:p>
            <a:r>
              <a:rPr lang="en-US" dirty="0"/>
              <a:t>CLICK TO ADD TITLE</a:t>
            </a:r>
          </a:p>
        </p:txBody>
      </p:sp>
      <p:sp>
        <p:nvSpPr>
          <p:cNvPr id="9" name="Text Placeholder 2">
            <a:extLst>
              <a:ext uri="{FF2B5EF4-FFF2-40B4-BE49-F238E27FC236}">
                <a16:creationId xmlns:a16="http://schemas.microsoft.com/office/drawing/2014/main" id="{5CB3CB89-688E-A24A-B810-DAA546E96860}"/>
              </a:ext>
            </a:extLst>
          </p:cNvPr>
          <p:cNvSpPr>
            <a:spLocks noGrp="1"/>
          </p:cNvSpPr>
          <p:nvPr>
            <p:ph idx="10"/>
          </p:nvPr>
        </p:nvSpPr>
        <p:spPr>
          <a:xfrm>
            <a:off x="264160" y="1370013"/>
            <a:ext cx="4602480" cy="2897187"/>
          </a:xfrm>
          <a:prstGeom prst="rect">
            <a:avLst/>
          </a:prstGeom>
        </p:spPr>
        <p:txBody>
          <a:bodyPr vert="horz" lIns="91440" tIns="45720" rIns="91440" bIns="45720" rtlCol="0">
            <a:normAutofit/>
          </a:bodyPr>
          <a:lstStyle>
            <a:lvl1pPr>
              <a:defRPr sz="2000">
                <a:solidFill>
                  <a:schemeClr val="tx1"/>
                </a:solidFill>
              </a:defRPr>
            </a:lvl1pPr>
          </a:lstStyle>
          <a:p>
            <a:pPr lvl="0"/>
            <a:endParaRPr lang="en-US" dirty="0"/>
          </a:p>
        </p:txBody>
      </p:sp>
    </p:spTree>
    <p:extLst>
      <p:ext uri="{BB962C8B-B14F-4D97-AF65-F5344CB8AC3E}">
        <p14:creationId xmlns:p14="http://schemas.microsoft.com/office/powerpoint/2010/main" val="770550770"/>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A374BFB-C27E-FA42-ADCE-11940F2668D6}"/>
              </a:ext>
            </a:extLst>
          </p:cNvPr>
          <p:cNvSpPr>
            <a:spLocks noGrp="1"/>
          </p:cNvSpPr>
          <p:nvPr>
            <p:ph type="pic" idx="1"/>
          </p:nvPr>
        </p:nvSpPr>
        <p:spPr>
          <a:xfrm>
            <a:off x="5248656" y="1"/>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Placeholder 1">
            <a:extLst>
              <a:ext uri="{FF2B5EF4-FFF2-40B4-BE49-F238E27FC236}">
                <a16:creationId xmlns:a16="http://schemas.microsoft.com/office/drawing/2014/main" id="{1A754BA6-2C17-A143-8CA2-AA3007F204B5}"/>
              </a:ext>
            </a:extLst>
          </p:cNvPr>
          <p:cNvSpPr>
            <a:spLocks noGrp="1"/>
          </p:cNvSpPr>
          <p:nvPr>
            <p:ph type="title" hasCustomPrompt="1"/>
          </p:nvPr>
        </p:nvSpPr>
        <p:spPr>
          <a:xfrm>
            <a:off x="264160" y="365760"/>
            <a:ext cx="4353560" cy="902653"/>
          </a:xfrm>
          <a:prstGeom prst="rect">
            <a:avLst/>
          </a:prstGeom>
        </p:spPr>
        <p:txBody>
          <a:bodyPr vert="horz" lIns="91440" tIns="45720" rIns="91440" bIns="45720" rtlCol="0" anchor="t" anchorCtr="0">
            <a:normAutofit/>
          </a:bodyPr>
          <a:lstStyle>
            <a:lvl1pPr>
              <a:defRPr sz="2400"/>
            </a:lvl1pPr>
          </a:lstStyle>
          <a:p>
            <a:r>
              <a:rPr lang="en-US" dirty="0"/>
              <a:t>CLICK TO ADD TITLE</a:t>
            </a:r>
          </a:p>
        </p:txBody>
      </p:sp>
      <p:sp>
        <p:nvSpPr>
          <p:cNvPr id="5" name="Content Placeholder 2">
            <a:extLst>
              <a:ext uri="{FF2B5EF4-FFF2-40B4-BE49-F238E27FC236}">
                <a16:creationId xmlns:a16="http://schemas.microsoft.com/office/drawing/2014/main" id="{EF3CDC79-1E2C-154E-BD18-C9C1317E6328}"/>
              </a:ext>
            </a:extLst>
          </p:cNvPr>
          <p:cNvSpPr>
            <a:spLocks noGrp="1"/>
          </p:cNvSpPr>
          <p:nvPr>
            <p:ph sz="half" idx="11"/>
          </p:nvPr>
        </p:nvSpPr>
        <p:spPr>
          <a:xfrm>
            <a:off x="264160" y="1390333"/>
            <a:ext cx="4612640" cy="2876867"/>
          </a:xfrm>
          <a:prstGeom prst="rect">
            <a:avLst/>
          </a:prstGeom>
        </p:spPr>
        <p:txBody>
          <a:bodyPr/>
          <a:lstStyle>
            <a:lvl1pPr marL="342900" indent="-342900">
              <a:lnSpc>
                <a:spcPct val="100000"/>
              </a:lnSpc>
              <a:spcBef>
                <a:spcPts val="500"/>
              </a:spcBef>
              <a:buFont typeface="Arial" panose="020B0604020202020204" pitchFamily="34" charset="0"/>
              <a:buChar char="•"/>
              <a:defRPr sz="1800" baseline="0">
                <a:solidFill>
                  <a:schemeClr val="tx1"/>
                </a:solidFill>
              </a:defRPr>
            </a:lvl1pPr>
            <a:lvl2pPr>
              <a:lnSpc>
                <a:spcPct val="100000"/>
              </a:lnSpc>
              <a:spcBef>
                <a:spcPts val="500"/>
              </a:spcBef>
              <a:defRPr sz="1600" baseline="0">
                <a:solidFill>
                  <a:schemeClr val="tx1"/>
                </a:solidFill>
              </a:defRPr>
            </a:lvl2pPr>
            <a:lvl3pPr>
              <a:lnSpc>
                <a:spcPct val="100000"/>
              </a:lnSpc>
              <a:spcBef>
                <a:spcPts val="500"/>
              </a:spcBef>
              <a:defRPr sz="1400" baseline="0">
                <a:solidFill>
                  <a:schemeClr val="tx1"/>
                </a:solidFill>
              </a:defRPr>
            </a:lvl3pPr>
            <a:lvl4pPr>
              <a:lnSpc>
                <a:spcPct val="100000"/>
              </a:lnSpc>
              <a:spcBef>
                <a:spcPts val="500"/>
              </a:spcBef>
              <a:defRPr sz="1200" baseline="0">
                <a:solidFill>
                  <a:schemeClr val="tx1"/>
                </a:solidFill>
              </a:defRPr>
            </a:lvl4pPr>
            <a:lvl5pPr>
              <a:lnSpc>
                <a:spcPct val="100000"/>
              </a:lnSpc>
              <a:spcBef>
                <a:spcPts val="500"/>
              </a:spcBef>
              <a:defRPr sz="12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6457259"/>
      </p:ext>
    </p:extLst>
  </p:cSld>
  <p:clrMapOvr>
    <a:masterClrMapping/>
  </p:clrMapOvr>
  <p:extLst>
    <p:ext uri="{DCECCB84-F9BA-43D5-87BE-67443E8EF086}">
      <p15:sldGuideLst xmlns:p15="http://schemas.microsoft.com/office/powerpoint/2012/main">
        <p15:guide id="1" orient="horz" pos="169">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D17422B1-4616-EB4E-B142-06A2330ACF2B}"/>
              </a:ext>
            </a:extLst>
          </p:cNvPr>
          <p:cNvSpPr>
            <a:spLocks noGrp="1"/>
          </p:cNvSpPr>
          <p:nvPr>
            <p:ph type="title" hasCustomPrompt="1"/>
          </p:nvPr>
        </p:nvSpPr>
        <p:spPr>
          <a:xfrm>
            <a:off x="4307840" y="426720"/>
            <a:ext cx="4351528" cy="926756"/>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DFDFD312-095C-D241-A891-B0779AF842ED}"/>
              </a:ext>
            </a:extLst>
          </p:cNvPr>
          <p:cNvSpPr>
            <a:spLocks noGrp="1"/>
          </p:cNvSpPr>
          <p:nvPr>
            <p:ph idx="1"/>
          </p:nvPr>
        </p:nvSpPr>
        <p:spPr>
          <a:xfrm>
            <a:off x="4307840" y="1455076"/>
            <a:ext cx="4622800" cy="2893404"/>
          </a:xfrm>
          <a:prstGeom prst="rect">
            <a:avLst/>
          </a:prstGeom>
        </p:spPr>
        <p:txBody>
          <a:bodyPr vert="horz" lIns="91440" tIns="45720" rIns="91440" bIns="45720" rtlCol="0">
            <a:normAutofit/>
          </a:bodyPr>
          <a:lstStyle/>
          <a:p>
            <a:pPr lvl="0"/>
            <a:endParaRPr lang="en-US" dirty="0"/>
          </a:p>
        </p:txBody>
      </p:sp>
      <p:sp>
        <p:nvSpPr>
          <p:cNvPr id="9" name="Picture Placeholder 2">
            <a:extLst>
              <a:ext uri="{FF2B5EF4-FFF2-40B4-BE49-F238E27FC236}">
                <a16:creationId xmlns:a16="http://schemas.microsoft.com/office/drawing/2014/main" id="{1364D754-D660-DE4E-97A6-321C95BA3338}"/>
              </a:ext>
            </a:extLst>
          </p:cNvPr>
          <p:cNvSpPr>
            <a:spLocks noGrp="1"/>
          </p:cNvSpPr>
          <p:nvPr>
            <p:ph type="pic" idx="10"/>
          </p:nvPr>
        </p:nvSpPr>
        <p:spPr>
          <a:xfrm>
            <a:off x="0" y="0"/>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311741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Image Lef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D17422B1-4616-EB4E-B142-06A2330ACF2B}"/>
              </a:ext>
            </a:extLst>
          </p:cNvPr>
          <p:cNvSpPr>
            <a:spLocks noGrp="1"/>
          </p:cNvSpPr>
          <p:nvPr>
            <p:ph type="title" hasCustomPrompt="1"/>
          </p:nvPr>
        </p:nvSpPr>
        <p:spPr>
          <a:xfrm>
            <a:off x="4307840" y="447040"/>
            <a:ext cx="4351528" cy="906436"/>
          </a:xfrm>
          <a:prstGeom prst="rect">
            <a:avLst/>
          </a:prstGeom>
        </p:spPr>
        <p:txBody>
          <a:bodyPr vert="horz" lIns="91440" tIns="45720" rIns="91440" bIns="45720" rtlCol="0" anchor="t" anchorCtr="0">
            <a:normAutofit/>
          </a:bodyPr>
          <a:lstStyle/>
          <a:p>
            <a:r>
              <a:rPr lang="en-US" dirty="0"/>
              <a:t>CLICK TO ADD TITLE</a:t>
            </a:r>
          </a:p>
        </p:txBody>
      </p:sp>
      <p:sp>
        <p:nvSpPr>
          <p:cNvPr id="9" name="Picture Placeholder 2">
            <a:extLst>
              <a:ext uri="{FF2B5EF4-FFF2-40B4-BE49-F238E27FC236}">
                <a16:creationId xmlns:a16="http://schemas.microsoft.com/office/drawing/2014/main" id="{1364D754-D660-DE4E-97A6-321C95BA3338}"/>
              </a:ext>
            </a:extLst>
          </p:cNvPr>
          <p:cNvSpPr>
            <a:spLocks noGrp="1"/>
          </p:cNvSpPr>
          <p:nvPr>
            <p:ph type="pic" idx="10"/>
          </p:nvPr>
        </p:nvSpPr>
        <p:spPr>
          <a:xfrm>
            <a:off x="0" y="0"/>
            <a:ext cx="3895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Content Placeholder 2">
            <a:extLst>
              <a:ext uri="{FF2B5EF4-FFF2-40B4-BE49-F238E27FC236}">
                <a16:creationId xmlns:a16="http://schemas.microsoft.com/office/drawing/2014/main" id="{47DB7205-8BFF-1A42-B457-71DEAD4E3194}"/>
              </a:ext>
            </a:extLst>
          </p:cNvPr>
          <p:cNvSpPr>
            <a:spLocks noGrp="1"/>
          </p:cNvSpPr>
          <p:nvPr>
            <p:ph sz="half" idx="11"/>
          </p:nvPr>
        </p:nvSpPr>
        <p:spPr>
          <a:xfrm>
            <a:off x="4307840" y="1515428"/>
            <a:ext cx="4602480" cy="2782252"/>
          </a:xfrm>
          <a:prstGeom prst="rect">
            <a:avLst/>
          </a:prstGeom>
        </p:spPr>
        <p:txBody>
          <a:bodyPr/>
          <a:lstStyle>
            <a:lvl1pPr marL="342900" indent="-342900">
              <a:lnSpc>
                <a:spcPct val="100000"/>
              </a:lnSpc>
              <a:spcBef>
                <a:spcPts val="500"/>
              </a:spcBef>
              <a:buFont typeface="Arial" panose="020B0604020202020204" pitchFamily="34" charset="0"/>
              <a:buChar char="•"/>
              <a:defRPr sz="1800" baseline="0">
                <a:solidFill>
                  <a:schemeClr val="tx1"/>
                </a:solidFill>
              </a:defRPr>
            </a:lvl1pPr>
            <a:lvl2pPr>
              <a:lnSpc>
                <a:spcPct val="100000"/>
              </a:lnSpc>
              <a:spcBef>
                <a:spcPts val="500"/>
              </a:spcBef>
              <a:defRPr sz="1600" baseline="0">
                <a:solidFill>
                  <a:schemeClr val="tx1"/>
                </a:solidFill>
              </a:defRPr>
            </a:lvl2pPr>
            <a:lvl3pPr>
              <a:lnSpc>
                <a:spcPct val="100000"/>
              </a:lnSpc>
              <a:spcBef>
                <a:spcPts val="500"/>
              </a:spcBef>
              <a:defRPr sz="1400" baseline="0">
                <a:solidFill>
                  <a:schemeClr val="tx1"/>
                </a:solidFill>
              </a:defRPr>
            </a:lvl3pPr>
            <a:lvl4pPr>
              <a:lnSpc>
                <a:spcPct val="100000"/>
              </a:lnSpc>
              <a:spcBef>
                <a:spcPts val="500"/>
              </a:spcBef>
              <a:defRPr sz="1200" baseline="0">
                <a:solidFill>
                  <a:schemeClr val="tx1"/>
                </a:solidFill>
              </a:defRPr>
            </a:lvl4pPr>
            <a:lvl5pPr>
              <a:lnSpc>
                <a:spcPct val="100000"/>
              </a:lnSpc>
              <a:spcBef>
                <a:spcPts val="500"/>
              </a:spcBef>
              <a:defRPr sz="1200" baseline="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747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ext Placeholder 7"/>
          <p:cNvSpPr>
            <a:spLocks noGrp="1"/>
          </p:cNvSpPr>
          <p:nvPr>
            <p:ph type="body" sz="quarter" idx="14" hasCustomPrompt="1"/>
          </p:nvPr>
        </p:nvSpPr>
        <p:spPr>
          <a:xfrm>
            <a:off x="592138" y="1061495"/>
            <a:ext cx="3927475" cy="582155"/>
          </a:xfrm>
          <a:prstGeom prst="rect">
            <a:avLst/>
          </a:prstGeom>
        </p:spPr>
        <p:txBody>
          <a:bodyPr vert="horz" lIns="0" tIns="0" rIns="0" bIns="0"/>
          <a:lstStyle>
            <a:lvl1pPr marL="0" indent="0">
              <a:buNone/>
              <a:defRPr sz="3400">
                <a:solidFill>
                  <a:schemeClr val="bg1"/>
                </a:solidFill>
                <a:latin typeface="Arial"/>
                <a:cs typeface="Arial"/>
              </a:defRPr>
            </a:lvl1pPr>
          </a:lstStyle>
          <a:p>
            <a:pPr lvl="0"/>
            <a:r>
              <a:rPr lang="en-GB" dirty="0"/>
              <a:t>Headline</a:t>
            </a:r>
            <a:endParaRPr lang="en-US" dirty="0"/>
          </a:p>
        </p:txBody>
      </p:sp>
      <p:sp>
        <p:nvSpPr>
          <p:cNvPr id="3" name="Text Placeholder 7"/>
          <p:cNvSpPr>
            <a:spLocks noGrp="1"/>
          </p:cNvSpPr>
          <p:nvPr>
            <p:ph type="body" sz="quarter" idx="15" hasCustomPrompt="1"/>
          </p:nvPr>
        </p:nvSpPr>
        <p:spPr>
          <a:xfrm>
            <a:off x="592138" y="1643650"/>
            <a:ext cx="3927475" cy="360977"/>
          </a:xfrm>
          <a:prstGeom prst="rect">
            <a:avLst/>
          </a:prstGeom>
        </p:spPr>
        <p:txBody>
          <a:bodyPr vert="horz" lIns="0" tIns="0" rIns="0" bIns="0"/>
          <a:lstStyle>
            <a:lvl1pPr marL="0" indent="0">
              <a:buNone/>
              <a:defRPr sz="1700">
                <a:solidFill>
                  <a:schemeClr val="bg1"/>
                </a:solidFill>
                <a:latin typeface="Arial"/>
                <a:cs typeface="Arial"/>
              </a:defRPr>
            </a:lvl1pPr>
          </a:lstStyle>
          <a:p>
            <a:pPr lvl="0"/>
            <a:r>
              <a:rPr lang="en-GB" dirty="0"/>
              <a:t>Subhead</a:t>
            </a:r>
            <a:endParaRPr lang="en-US" dirty="0"/>
          </a:p>
        </p:txBody>
      </p:sp>
      <p:sp>
        <p:nvSpPr>
          <p:cNvPr id="4" name="Text Placeholder 7"/>
          <p:cNvSpPr>
            <a:spLocks noGrp="1"/>
          </p:cNvSpPr>
          <p:nvPr>
            <p:ph type="body" sz="quarter" idx="16" hasCustomPrompt="1"/>
          </p:nvPr>
        </p:nvSpPr>
        <p:spPr>
          <a:xfrm>
            <a:off x="592138" y="3117157"/>
            <a:ext cx="3927475" cy="351788"/>
          </a:xfrm>
          <a:prstGeom prst="rect">
            <a:avLst/>
          </a:prstGeom>
        </p:spPr>
        <p:txBody>
          <a:bodyPr vert="horz" lIns="0" tIns="0" rIns="0" bIns="0"/>
          <a:lstStyle>
            <a:lvl1pPr marL="0" indent="0">
              <a:buNone/>
              <a:defRPr sz="1700">
                <a:solidFill>
                  <a:schemeClr val="bg1"/>
                </a:solidFill>
                <a:latin typeface="Arial"/>
                <a:cs typeface="Arial"/>
              </a:defRPr>
            </a:lvl1pPr>
          </a:lstStyle>
          <a:p>
            <a:pPr lvl="0"/>
            <a:r>
              <a:rPr lang="en-GB" dirty="0"/>
              <a:t>Presenter’s Name</a:t>
            </a:r>
            <a:endParaRPr lang="en-US" dirty="0"/>
          </a:p>
        </p:txBody>
      </p:sp>
    </p:spTree>
    <p:extLst>
      <p:ext uri="{BB962C8B-B14F-4D97-AF65-F5344CB8AC3E}">
        <p14:creationId xmlns:p14="http://schemas.microsoft.com/office/powerpoint/2010/main" val="37397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Glo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ACFD71-9519-E346-BBAE-97A9464F7A65}"/>
              </a:ext>
            </a:extLst>
          </p:cNvPr>
          <p:cNvPicPr>
            <a:picLocks noChangeAspect="1"/>
          </p:cNvPicPr>
          <p:nvPr userDrawn="1"/>
        </p:nvPicPr>
        <p:blipFill>
          <a:blip r:embed="rId2"/>
          <a:stretch>
            <a:fillRect/>
          </a:stretch>
        </p:blipFill>
        <p:spPr>
          <a:xfrm>
            <a:off x="0" y="690"/>
            <a:ext cx="9144000" cy="5142122"/>
          </a:xfrm>
          <a:prstGeom prst="rect">
            <a:avLst/>
          </a:prstGeom>
        </p:spPr>
      </p:pic>
      <p:pic>
        <p:nvPicPr>
          <p:cNvPr id="7" name="Picture 6">
            <a:extLst>
              <a:ext uri="{FF2B5EF4-FFF2-40B4-BE49-F238E27FC236}">
                <a16:creationId xmlns:a16="http://schemas.microsoft.com/office/drawing/2014/main" id="{ECA46074-7260-0A49-B622-953413BDFD1E}"/>
              </a:ext>
            </a:extLst>
          </p:cNvPr>
          <p:cNvPicPr>
            <a:picLocks noChangeAspect="1"/>
          </p:cNvPicPr>
          <p:nvPr userDrawn="1"/>
        </p:nvPicPr>
        <p:blipFill>
          <a:blip r:embed="rId3"/>
          <a:stretch>
            <a:fillRect/>
          </a:stretch>
        </p:blipFill>
        <p:spPr>
          <a:xfrm>
            <a:off x="237593" y="283487"/>
            <a:ext cx="1487049" cy="396987"/>
          </a:xfrm>
          <a:prstGeom prst="rect">
            <a:avLst/>
          </a:prstGeom>
        </p:spPr>
      </p:pic>
      <p:sp>
        <p:nvSpPr>
          <p:cNvPr id="8" name="Freeform 7">
            <a:extLst>
              <a:ext uri="{FF2B5EF4-FFF2-40B4-BE49-F238E27FC236}">
                <a16:creationId xmlns:a16="http://schemas.microsoft.com/office/drawing/2014/main" id="{CF1DD6CD-5DCE-FB4B-BA06-F44A97561F10}"/>
              </a:ext>
            </a:extLst>
          </p:cNvPr>
          <p:cNvSpPr/>
          <p:nvPr userDrawn="1"/>
        </p:nvSpPr>
        <p:spPr>
          <a:xfrm>
            <a:off x="273754" y="3171584"/>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74A1593-2BCE-4640-900B-A7FFD6F3A2C7}"/>
              </a:ext>
            </a:extLst>
          </p:cNvPr>
          <p:cNvCxnSpPr>
            <a:cxnSpLocks/>
          </p:cNvCxnSpPr>
          <p:nvPr userDrawn="1"/>
        </p:nvCxnSpPr>
        <p:spPr>
          <a:xfrm>
            <a:off x="253927" y="3640084"/>
            <a:ext cx="860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5D8DD65A-F999-284F-A65E-AD7E64825865}"/>
              </a:ext>
            </a:extLst>
          </p:cNvPr>
          <p:cNvSpPr/>
          <p:nvPr userDrawn="1"/>
        </p:nvSpPr>
        <p:spPr>
          <a:xfrm rot="10800000">
            <a:off x="8646523" y="1301719"/>
            <a:ext cx="227358" cy="382175"/>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Placeholder 1">
            <a:extLst>
              <a:ext uri="{FF2B5EF4-FFF2-40B4-BE49-F238E27FC236}">
                <a16:creationId xmlns:a16="http://schemas.microsoft.com/office/drawing/2014/main" id="{D55692AA-4EA1-B248-A2D7-C691A1C2CCDD}"/>
              </a:ext>
            </a:extLst>
          </p:cNvPr>
          <p:cNvSpPr>
            <a:spLocks noGrp="1"/>
          </p:cNvSpPr>
          <p:nvPr>
            <p:ph type="title" hasCustomPrompt="1"/>
          </p:nvPr>
        </p:nvSpPr>
        <p:spPr>
          <a:xfrm>
            <a:off x="3801317" y="1683895"/>
            <a:ext cx="5061614" cy="1441272"/>
          </a:xfrm>
          <a:prstGeom prst="rect">
            <a:avLst/>
          </a:prstGeom>
        </p:spPr>
        <p:txBody>
          <a:bodyPr vert="horz" lIns="90000" tIns="45720" rIns="91440" bIns="45720" rtlCol="0" anchor="b" anchorCtr="0">
            <a:normAutofit/>
          </a:bodyPr>
          <a:lstStyle>
            <a:lvl1pPr>
              <a:defRPr cap="all" baseline="0">
                <a:solidFill>
                  <a:schemeClr val="bg1"/>
                </a:solidFill>
              </a:defRPr>
            </a:lvl1pPr>
          </a:lstStyle>
          <a:p>
            <a:r>
              <a:rPr lang="en-US" dirty="0"/>
              <a:t>CLICK TO add presentation title</a:t>
            </a:r>
          </a:p>
        </p:txBody>
      </p:sp>
      <p:sp>
        <p:nvSpPr>
          <p:cNvPr id="14" name="Text Placeholder 2">
            <a:extLst>
              <a:ext uri="{FF2B5EF4-FFF2-40B4-BE49-F238E27FC236}">
                <a16:creationId xmlns:a16="http://schemas.microsoft.com/office/drawing/2014/main" id="{63FCCB1F-EF2B-B046-BA45-25753D4ABC38}"/>
              </a:ext>
            </a:extLst>
          </p:cNvPr>
          <p:cNvSpPr>
            <a:spLocks noGrp="1"/>
          </p:cNvSpPr>
          <p:nvPr>
            <p:ph type="body" idx="1" hasCustomPrompt="1"/>
          </p:nvPr>
        </p:nvSpPr>
        <p:spPr>
          <a:xfrm>
            <a:off x="3790301" y="3252642"/>
            <a:ext cx="5063753" cy="259967"/>
          </a:xfrm>
          <a:prstGeom prst="rect">
            <a:avLst/>
          </a:prstGeom>
        </p:spPr>
        <p:txBody>
          <a:bodyPr>
            <a:noAutofit/>
          </a:bodyPr>
          <a:lstStyle>
            <a:lvl1pPr marL="0" indent="0">
              <a:buNone/>
              <a:defRPr sz="14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AUTHOR</a:t>
            </a:r>
          </a:p>
        </p:txBody>
      </p:sp>
    </p:spTree>
    <p:extLst>
      <p:ext uri="{BB962C8B-B14F-4D97-AF65-F5344CB8AC3E}">
        <p14:creationId xmlns:p14="http://schemas.microsoft.com/office/powerpoint/2010/main" val="2738989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30" name="Group 29"/>
          <p:cNvGrpSpPr/>
          <p:nvPr userDrawn="1"/>
        </p:nvGrpSpPr>
        <p:grpSpPr>
          <a:xfrm>
            <a:off x="-396553" y="699541"/>
            <a:ext cx="9555803" cy="4451947"/>
            <a:chOff x="-396553" y="699541"/>
            <a:chExt cx="9555803" cy="4451947"/>
          </a:xfrm>
        </p:grpSpPr>
        <p:sp>
          <p:nvSpPr>
            <p:cNvPr id="31" name="Rectangle 30"/>
            <p:cNvSpPr/>
            <p:nvPr userDrawn="1"/>
          </p:nvSpPr>
          <p:spPr>
            <a:xfrm>
              <a:off x="-1345" y="992283"/>
              <a:ext cx="6513804" cy="4159205"/>
            </a:xfrm>
            <a:prstGeom prst="rect">
              <a:avLst/>
            </a:prstGeom>
            <a:solidFill>
              <a:srgbClr val="0E0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s-ES" sz="1800">
                <a:solidFill>
                  <a:prstClr val="white"/>
                </a:solidFill>
              </a:endParaRPr>
            </a:p>
          </p:txBody>
        </p:sp>
        <p:pic>
          <p:nvPicPr>
            <p:cNvPr id="33" name="Picture 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96553" y="699541"/>
              <a:ext cx="4621109" cy="405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descr="S:\F15015_Copernicus\3_Work\330_Work-in-process\SC4_BackgroundMat\Old\Element Copernicus\Cover PPT\Link\Po_River_Italy.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r="-4"/>
            <a:stretch/>
          </p:blipFill>
          <p:spPr bwMode="auto">
            <a:xfrm>
              <a:off x="6837540" y="988942"/>
              <a:ext cx="2306461" cy="4162546"/>
            </a:xfrm>
            <a:prstGeom prst="rect">
              <a:avLst/>
            </a:prstGeom>
            <a:noFill/>
          </p:spPr>
        </p:pic>
        <p:sp>
          <p:nvSpPr>
            <p:cNvPr id="35" name="Rectangle 34"/>
            <p:cNvSpPr/>
            <p:nvPr userDrawn="1"/>
          </p:nvSpPr>
          <p:spPr>
            <a:xfrm>
              <a:off x="6837540" y="990051"/>
              <a:ext cx="2306460" cy="4153449"/>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36" name="Rectangle 35"/>
            <p:cNvSpPr/>
            <p:nvPr userDrawn="1"/>
          </p:nvSpPr>
          <p:spPr>
            <a:xfrm>
              <a:off x="6512460" y="988942"/>
              <a:ext cx="2646790" cy="4162546"/>
            </a:xfrm>
            <a:prstGeom prst="rect">
              <a:avLst/>
            </a:prstGeom>
            <a:gradFill flip="none" rotWithShape="1">
              <a:gsLst>
                <a:gs pos="17000">
                  <a:srgbClr val="0E0A32"/>
                </a:gs>
                <a:gs pos="1000">
                  <a:srgbClr val="0E0A32"/>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pic>
        <p:nvPicPr>
          <p:cNvPr id="78" name="Picture 4" descr="S:\F15015_Copernicus\3_Work\330_Work-in-process\SC4_BackgroundMat\PPT\item Copernicus\logo Copernicus_neg-01.pn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540373" y="4533900"/>
            <a:ext cx="1400427" cy="51069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S:\F15015_Copernicus\3_Work\330_Work-in-process\Logo replacement\Communication kit Relays\Communication kit Relays\Copernicus Relays_final.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695203" y="174394"/>
            <a:ext cx="1820226" cy="784152"/>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p:cNvSpPr>
            <a:spLocks noGrp="1"/>
          </p:cNvSpPr>
          <p:nvPr>
            <p:ph type="ctrTitle" hasCustomPrompt="1"/>
          </p:nvPr>
        </p:nvSpPr>
        <p:spPr>
          <a:xfrm>
            <a:off x="3754512" y="2572001"/>
            <a:ext cx="4678288" cy="560636"/>
          </a:xfrm>
        </p:spPr>
        <p:txBody>
          <a:bodyPr>
            <a:noAutofit/>
          </a:bodyPr>
          <a:lstStyle>
            <a:lvl1pPr algn="l">
              <a:defRPr sz="2800" b="0" spc="600">
                <a:solidFill>
                  <a:schemeClr val="bg1"/>
                </a:solidFill>
              </a:defRPr>
            </a:lvl1pPr>
          </a:lstStyle>
          <a:p>
            <a:r>
              <a:rPr lang="en-US" dirty="0"/>
              <a:t>Title</a:t>
            </a:r>
          </a:p>
        </p:txBody>
      </p:sp>
      <p:sp>
        <p:nvSpPr>
          <p:cNvPr id="44" name="Subtitle 2"/>
          <p:cNvSpPr>
            <a:spLocks noGrp="1"/>
          </p:cNvSpPr>
          <p:nvPr>
            <p:ph type="subTitle" idx="1"/>
          </p:nvPr>
        </p:nvSpPr>
        <p:spPr>
          <a:xfrm>
            <a:off x="3754512" y="3147814"/>
            <a:ext cx="4680520" cy="1152128"/>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45" name="Group 44"/>
          <p:cNvGrpSpPr/>
          <p:nvPr userDrawn="1"/>
        </p:nvGrpSpPr>
        <p:grpSpPr>
          <a:xfrm>
            <a:off x="1043608" y="4533680"/>
            <a:ext cx="2998547" cy="651623"/>
            <a:chOff x="4988059" y="4533680"/>
            <a:chExt cx="2998547" cy="651623"/>
          </a:xfrm>
        </p:grpSpPr>
        <p:grpSp>
          <p:nvGrpSpPr>
            <p:cNvPr id="46" name="Group 45"/>
            <p:cNvGrpSpPr/>
            <p:nvPr userDrawn="1"/>
          </p:nvGrpSpPr>
          <p:grpSpPr>
            <a:xfrm>
              <a:off x="5192177" y="4533680"/>
              <a:ext cx="2794429" cy="651623"/>
              <a:chOff x="5116727" y="4655220"/>
              <a:chExt cx="2273215" cy="530083"/>
            </a:xfrm>
          </p:grpSpPr>
          <p:sp>
            <p:nvSpPr>
              <p:cNvPr id="59" name="TextBox 58"/>
              <p:cNvSpPr txBox="1"/>
              <p:nvPr userDrawn="1"/>
            </p:nvSpPr>
            <p:spPr>
              <a:xfrm>
                <a:off x="5116727" y="4655220"/>
                <a:ext cx="986126" cy="273969"/>
              </a:xfrm>
              <a:prstGeom prst="rect">
                <a:avLst/>
              </a:prstGeom>
              <a:noFill/>
            </p:spPr>
            <p:txBody>
              <a:bodyPr wrap="square" rtlCol="0">
                <a:spAutoFit/>
              </a:bodyPr>
              <a:lstStyle/>
              <a:p>
                <a:pPr defTabSz="914400"/>
                <a:r>
                  <a:rPr lang="es-ES" sz="700" dirty="0" err="1">
                    <a:solidFill>
                      <a:prstClr val="white"/>
                    </a:solidFill>
                  </a:rPr>
                  <a:t>Copernicus</a:t>
                </a:r>
                <a:r>
                  <a:rPr lang="es-ES" sz="700" dirty="0">
                    <a:solidFill>
                      <a:prstClr val="white"/>
                    </a:solidFill>
                  </a:rPr>
                  <a:t> EU</a:t>
                </a:r>
                <a:endParaRPr lang="en-US" sz="700" dirty="0">
                  <a:solidFill>
                    <a:prstClr val="white"/>
                  </a:solidFill>
                </a:endParaRPr>
              </a:p>
            </p:txBody>
          </p:sp>
          <p:sp>
            <p:nvSpPr>
              <p:cNvPr id="60" name="TextBox 59"/>
              <p:cNvSpPr txBox="1"/>
              <p:nvPr userDrawn="1"/>
            </p:nvSpPr>
            <p:spPr>
              <a:xfrm>
                <a:off x="5116727" y="4911334"/>
                <a:ext cx="986126" cy="162741"/>
              </a:xfrm>
              <a:prstGeom prst="rect">
                <a:avLst/>
              </a:prstGeom>
              <a:noFill/>
            </p:spPr>
            <p:txBody>
              <a:bodyPr wrap="square" rtlCol="0">
                <a:spAutoFit/>
              </a:bodyPr>
              <a:lstStyle/>
              <a:p>
                <a:pPr defTabSz="914400"/>
                <a:r>
                  <a:rPr lang="es-ES" sz="700">
                    <a:solidFill>
                      <a:prstClr val="white"/>
                    </a:solidFill>
                  </a:rPr>
                  <a:t>@CopernicusEU</a:t>
                </a:r>
                <a:endParaRPr lang="en-US" sz="700" dirty="0">
                  <a:solidFill>
                    <a:prstClr val="white"/>
                  </a:solidFill>
                </a:endParaRPr>
              </a:p>
            </p:txBody>
          </p:sp>
          <p:sp>
            <p:nvSpPr>
              <p:cNvPr id="61" name="TextBox 60"/>
              <p:cNvSpPr txBox="1"/>
              <p:nvPr userDrawn="1"/>
            </p:nvSpPr>
            <p:spPr>
              <a:xfrm>
                <a:off x="6107978" y="4911334"/>
                <a:ext cx="1281964" cy="273969"/>
              </a:xfrm>
              <a:prstGeom prst="rect">
                <a:avLst/>
              </a:prstGeom>
              <a:noFill/>
            </p:spPr>
            <p:txBody>
              <a:bodyPr wrap="square" rtlCol="0">
                <a:spAutoFit/>
              </a:bodyPr>
              <a:lstStyle/>
              <a:p>
                <a:pPr defTabSz="914400"/>
                <a:r>
                  <a:rPr lang="es-ES" sz="700" dirty="0">
                    <a:solidFill>
                      <a:prstClr val="white"/>
                    </a:solidFill>
                  </a:rPr>
                  <a:t>www.copernicus.eu</a:t>
                </a:r>
                <a:endParaRPr lang="en-US" sz="700" dirty="0">
                  <a:solidFill>
                    <a:prstClr val="white"/>
                  </a:solidFill>
                </a:endParaRPr>
              </a:p>
            </p:txBody>
          </p:sp>
          <p:sp>
            <p:nvSpPr>
              <p:cNvPr id="62" name="TextBox 61"/>
              <p:cNvSpPr txBox="1"/>
              <p:nvPr userDrawn="1"/>
            </p:nvSpPr>
            <p:spPr>
              <a:xfrm>
                <a:off x="6112326" y="4655220"/>
                <a:ext cx="986126" cy="273969"/>
              </a:xfrm>
              <a:prstGeom prst="rect">
                <a:avLst/>
              </a:prstGeom>
              <a:noFill/>
            </p:spPr>
            <p:txBody>
              <a:bodyPr wrap="square" rtlCol="0">
                <a:spAutoFit/>
              </a:bodyPr>
              <a:lstStyle/>
              <a:p>
                <a:pPr defTabSz="914400"/>
                <a:r>
                  <a:rPr lang="es-ES" sz="700" dirty="0" err="1">
                    <a:solidFill>
                      <a:prstClr val="white"/>
                    </a:solidFill>
                  </a:rPr>
                  <a:t>Copernicus</a:t>
                </a:r>
                <a:r>
                  <a:rPr lang="es-ES" sz="700" dirty="0">
                    <a:solidFill>
                      <a:prstClr val="white"/>
                    </a:solidFill>
                  </a:rPr>
                  <a:t> EU</a:t>
                </a:r>
                <a:endParaRPr lang="en-US" sz="700" dirty="0">
                  <a:solidFill>
                    <a:prstClr val="white"/>
                  </a:solidFill>
                </a:endParaRPr>
              </a:p>
            </p:txBody>
          </p:sp>
        </p:grpSp>
        <p:grpSp>
          <p:nvGrpSpPr>
            <p:cNvPr id="47" name="Group 46"/>
            <p:cNvGrpSpPr/>
            <p:nvPr userDrawn="1"/>
          </p:nvGrpSpPr>
          <p:grpSpPr>
            <a:xfrm>
              <a:off x="4988059" y="4550290"/>
              <a:ext cx="204118" cy="204118"/>
              <a:chOff x="4583906" y="4467225"/>
              <a:chExt cx="204118" cy="204118"/>
            </a:xfrm>
          </p:grpSpPr>
          <p:sp>
            <p:nvSpPr>
              <p:cNvPr id="57" name="Oval 56"/>
              <p:cNvSpPr/>
              <p:nvPr userDrawn="1"/>
            </p:nvSpPr>
            <p:spPr>
              <a:xfrm>
                <a:off x="4583906" y="4467225"/>
                <a:ext cx="204118" cy="2041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pic>
            <p:nvPicPr>
              <p:cNvPr id="58" name="Picture 3"/>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640016" y="4498921"/>
                <a:ext cx="77611" cy="14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8" name="Group 47"/>
            <p:cNvGrpSpPr/>
            <p:nvPr userDrawn="1"/>
          </p:nvGrpSpPr>
          <p:grpSpPr>
            <a:xfrm>
              <a:off x="4988396" y="4861913"/>
              <a:ext cx="204118" cy="204118"/>
              <a:chOff x="4280976" y="4520454"/>
              <a:chExt cx="204118" cy="204118"/>
            </a:xfrm>
          </p:grpSpPr>
          <p:sp>
            <p:nvSpPr>
              <p:cNvPr id="55" name="Oval 54"/>
              <p:cNvSpPr/>
              <p:nvPr userDrawn="1"/>
            </p:nvSpPr>
            <p:spPr>
              <a:xfrm>
                <a:off x="4280976" y="4520454"/>
                <a:ext cx="204118" cy="204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pic>
            <p:nvPicPr>
              <p:cNvPr id="56" name="Picture 4"/>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4324456" y="4566385"/>
                <a:ext cx="115818" cy="112255"/>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Group 48"/>
            <p:cNvGrpSpPr/>
            <p:nvPr userDrawn="1"/>
          </p:nvGrpSpPr>
          <p:grpSpPr>
            <a:xfrm>
              <a:off x="6217912" y="4538288"/>
              <a:ext cx="204118" cy="204118"/>
              <a:chOff x="3779912" y="4597065"/>
              <a:chExt cx="204118" cy="204118"/>
            </a:xfrm>
          </p:grpSpPr>
          <p:sp>
            <p:nvSpPr>
              <p:cNvPr id="53" name="Oval 52"/>
              <p:cNvSpPr/>
              <p:nvPr userDrawn="1"/>
            </p:nvSpPr>
            <p:spPr>
              <a:xfrm>
                <a:off x="3779912" y="4597065"/>
                <a:ext cx="204118" cy="2041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pic>
            <p:nvPicPr>
              <p:cNvPr id="54" name="Picture 5"/>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3803722" y="4656881"/>
                <a:ext cx="160700" cy="79306"/>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Group 49"/>
            <p:cNvGrpSpPr/>
            <p:nvPr userDrawn="1"/>
          </p:nvGrpSpPr>
          <p:grpSpPr>
            <a:xfrm>
              <a:off x="6220013" y="4864339"/>
              <a:ext cx="204118" cy="204118"/>
              <a:chOff x="4425895" y="4672854"/>
              <a:chExt cx="204118" cy="204118"/>
            </a:xfrm>
          </p:grpSpPr>
          <p:sp>
            <p:nvSpPr>
              <p:cNvPr id="51" name="Oval 50"/>
              <p:cNvSpPr/>
              <p:nvPr userDrawn="1"/>
            </p:nvSpPr>
            <p:spPr>
              <a:xfrm>
                <a:off x="4425895" y="4672854"/>
                <a:ext cx="204118" cy="204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pic>
            <p:nvPicPr>
              <p:cNvPr id="52" name="Picture 6"/>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464154" y="4713840"/>
                <a:ext cx="122133" cy="120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39316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 descr="S:\F15015_Copernicus\3_Work\330_Work-in-process\SC4_BackgroundMat\Visual_ID\Photos\Po_River_Italy.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20" name="Rectangle 19"/>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2" name="Title 1"/>
          <p:cNvSpPr>
            <a:spLocks noGrp="1"/>
          </p:cNvSpPr>
          <p:nvPr userDrawn="1">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sp>
        <p:nvSpPr>
          <p:cNvPr id="3" name="Content Placeholder 2"/>
          <p:cNvSpPr>
            <a:spLocks noGrp="1"/>
          </p:cNvSpPr>
          <p:nvPr userDrawn="1">
            <p:ph idx="1"/>
          </p:nvPr>
        </p:nvSpPr>
        <p:spPr>
          <a:xfrm>
            <a:off x="1387047" y="699542"/>
            <a:ext cx="7299753" cy="3823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sp>
        <p:nvSpPr>
          <p:cNvPr id="9" name="Footer Placeholder 8"/>
          <p:cNvSpPr>
            <a:spLocks noGrp="1"/>
          </p:cNvSpPr>
          <p:nvPr>
            <p:ph type="ftr" sz="quarter" idx="10"/>
          </p:nvPr>
        </p:nvSpPr>
        <p:spPr/>
        <p:txBody>
          <a:bodyPr/>
          <a:lstStyle/>
          <a:p>
            <a:endParaRPr lang="en-US" dirty="0"/>
          </a:p>
        </p:txBody>
      </p:sp>
      <p:sp>
        <p:nvSpPr>
          <p:cNvPr id="10" name="Slide Number Placeholder 9"/>
          <p:cNvSpPr>
            <a:spLocks noGrp="1"/>
          </p:cNvSpPr>
          <p:nvPr>
            <p:ph type="sldNum" sz="quarter" idx="11"/>
          </p:nvPr>
        </p:nvSpPr>
        <p:spPr/>
        <p:txBody>
          <a:bodyPr/>
          <a:lstStyle/>
          <a:p>
            <a:fld id="{58768E1A-8455-4611-8763-3FA1B747F6B6}" type="slidenum">
              <a:rPr lang="en-US" smtClean="0"/>
              <a:pPr/>
              <a:t>‹#›</a:t>
            </a:fld>
            <a:endParaRPr lang="en-US"/>
          </a:p>
        </p:txBody>
      </p:sp>
      <p:pic>
        <p:nvPicPr>
          <p:cNvPr id="12"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77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539" y="699542"/>
            <a:ext cx="7919262" cy="3823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49" name="Straight Connector 48"/>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sp>
        <p:nvSpPr>
          <p:cNvPr id="2" name="Footer Placeholder 1"/>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58768E1A-8455-4611-8763-3FA1B747F6B6}" type="slidenum">
              <a:rPr lang="en-US" smtClean="0"/>
              <a:pPr/>
              <a:t>‹#›</a:t>
            </a:fld>
            <a:endParaRPr lang="en-US"/>
          </a:p>
        </p:txBody>
      </p:sp>
      <p:pic>
        <p:nvPicPr>
          <p:cNvPr id="16" name="Picture 2" descr="C:\Users\Designer\Desktop\PRESENTATION COPERNICUS\Copernicus IC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878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Rectangle 13"/>
          <p:cNvSpPr/>
          <p:nvPr userDrawn="1"/>
        </p:nvSpPr>
        <p:spPr>
          <a:xfrm>
            <a:off x="0" y="0"/>
            <a:ext cx="9144000" cy="4948014"/>
          </a:xfrm>
          <a:prstGeom prst="rect">
            <a:avLst/>
          </a:prstGeom>
          <a:solidFill>
            <a:srgbClr val="25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2" name="Title 1"/>
          <p:cNvSpPr>
            <a:spLocks noGrp="1"/>
          </p:cNvSpPr>
          <p:nvPr>
            <p:ph type="title" hasCustomPrompt="1"/>
          </p:nvPr>
        </p:nvSpPr>
        <p:spPr>
          <a:xfrm>
            <a:off x="3754512" y="2448634"/>
            <a:ext cx="4678288" cy="560636"/>
          </a:xfrm>
        </p:spPr>
        <p:txBody>
          <a:bodyPr vert="horz" lIns="91440" tIns="45720" rIns="91440" bIns="45720" rtlCol="0" anchor="ctr">
            <a:noAutofit/>
          </a:bodyPr>
          <a:lstStyle>
            <a:lvl1pPr>
              <a:defRPr lang="en-GB" sz="2800" b="0" spc="600" dirty="0">
                <a:solidFill>
                  <a:schemeClr val="bg1"/>
                </a:solidFill>
              </a:defRPr>
            </a:lvl1pPr>
          </a:lstStyle>
          <a:p>
            <a:pPr marL="0" lvl="0" algn="l"/>
            <a:r>
              <a:rPr lang="en-US" dirty="0"/>
              <a:t>Title</a:t>
            </a:r>
            <a:endParaRPr lang="en-GB" dirty="0"/>
          </a:p>
        </p:txBody>
      </p:sp>
      <p:sp>
        <p:nvSpPr>
          <p:cNvPr id="16" name="Subtitle 2"/>
          <p:cNvSpPr>
            <a:spLocks noGrp="1"/>
          </p:cNvSpPr>
          <p:nvPr>
            <p:ph type="subTitle" idx="13"/>
          </p:nvPr>
        </p:nvSpPr>
        <p:spPr>
          <a:xfrm>
            <a:off x="3754512" y="3024447"/>
            <a:ext cx="4680520" cy="1152128"/>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052" name="Picture 4" descr="S:\F15015_Copernicus\3_Work\330_Work-in-process\SC4_BackgroundMat\PPT\item Copernicus\logo Copernicus_neg-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01225" y="2067694"/>
            <a:ext cx="2792091" cy="10181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36512" y="4339669"/>
            <a:ext cx="9212262" cy="825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s-ES" sz="1800">
              <a:solidFill>
                <a:prstClr val="white"/>
              </a:solidFill>
            </a:endParaRPr>
          </a:p>
        </p:txBody>
      </p:sp>
      <p:pic>
        <p:nvPicPr>
          <p:cNvPr id="9" name="Picture 5" descr="S:\F15015_Copernicus\3_Work\330_Work-in-process\Logo replacement\Communication kit Relays\Communication kit Relays\Copernicus Relays_fina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380311" y="4410351"/>
            <a:ext cx="1440161" cy="62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87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3" name="Group 12"/>
          <p:cNvGrpSpPr/>
          <p:nvPr userDrawn="1"/>
        </p:nvGrpSpPr>
        <p:grpSpPr>
          <a:xfrm>
            <a:off x="0" y="0"/>
            <a:ext cx="2084906" cy="5143500"/>
            <a:chOff x="0" y="0"/>
            <a:chExt cx="2084906" cy="5143500"/>
          </a:xfrm>
        </p:grpSpPr>
        <p:pic>
          <p:nvPicPr>
            <p:cNvPr id="14"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16" name="Rectangle 15"/>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grpSp>
      <p:sp>
        <p:nvSpPr>
          <p:cNvPr id="3" name="Content Placeholder 2"/>
          <p:cNvSpPr>
            <a:spLocks noGrp="1"/>
          </p:cNvSpPr>
          <p:nvPr>
            <p:ph sz="half" idx="1"/>
          </p:nvPr>
        </p:nvSpPr>
        <p:spPr>
          <a:xfrm>
            <a:off x="590872"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81872"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68E1A-8455-4611-8763-3FA1B747F6B6}" type="slidenum">
              <a:rPr lang="en-US" smtClean="0"/>
              <a:pPr/>
              <a:t>‹#›</a:t>
            </a:fld>
            <a:endParaRPr lang="en-US"/>
          </a:p>
        </p:txBody>
      </p:sp>
      <p:sp>
        <p:nvSpPr>
          <p:cNvPr id="18"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6" name="Straight Connector 25"/>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pic>
        <p:nvPicPr>
          <p:cNvPr id="21"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45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4" name="Group 13"/>
          <p:cNvGrpSpPr/>
          <p:nvPr userDrawn="1"/>
        </p:nvGrpSpPr>
        <p:grpSpPr>
          <a:xfrm>
            <a:off x="0" y="0"/>
            <a:ext cx="2084906" cy="5143500"/>
            <a:chOff x="0" y="0"/>
            <a:chExt cx="2084906" cy="5143500"/>
          </a:xfrm>
        </p:grpSpPr>
        <p:pic>
          <p:nvPicPr>
            <p:cNvPr id="19"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21" name="Rectangle 20"/>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grpSp>
      <p:sp>
        <p:nvSpPr>
          <p:cNvPr id="3" name="Text Placeholder 2"/>
          <p:cNvSpPr>
            <a:spLocks noGrp="1"/>
          </p:cNvSpPr>
          <p:nvPr>
            <p:ph type="body" idx="1"/>
          </p:nvPr>
        </p:nvSpPr>
        <p:spPr>
          <a:xfrm>
            <a:off x="662879" y="6275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62317" y="1203598"/>
            <a:ext cx="4040188"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50705" y="6275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50143" y="1203598"/>
            <a:ext cx="4041775"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68E1A-8455-4611-8763-3FA1B747F6B6}" type="slidenum">
              <a:rPr lang="en-US" smtClean="0"/>
              <a:pPr/>
              <a:t>‹#›</a:t>
            </a:fld>
            <a:endParaRPr lang="en-US"/>
          </a:p>
        </p:txBody>
      </p:sp>
      <p:sp>
        <p:nvSpPr>
          <p:cNvPr id="17"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6" name="Straight Connector 25"/>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pic>
        <p:nvPicPr>
          <p:cNvPr id="23"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356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p:cNvGrpSpPr/>
          <p:nvPr userDrawn="1"/>
        </p:nvGrpSpPr>
        <p:grpSpPr>
          <a:xfrm>
            <a:off x="0" y="0"/>
            <a:ext cx="2084906" cy="5143500"/>
            <a:chOff x="0" y="0"/>
            <a:chExt cx="2084906" cy="5143500"/>
          </a:xfrm>
        </p:grpSpPr>
        <p:pic>
          <p:nvPicPr>
            <p:cNvPr id="40"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42" name="Rectangle 41"/>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gr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58768E1A-8455-4611-8763-3FA1B747F6B6}" type="slidenum">
              <a:rPr lang="en-US" smtClean="0"/>
              <a:pPr/>
              <a:t>‹#›</a:t>
            </a:fld>
            <a:endParaRPr lang="en-US"/>
          </a:p>
        </p:txBody>
      </p:sp>
      <p:sp>
        <p:nvSpPr>
          <p:cNvPr id="16" name="Title 1"/>
          <p:cNvSpPr>
            <a:spLocks noGrp="1"/>
          </p:cNvSpPr>
          <p:nvPr userDrawn="1">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1" name="Straight Connector 20"/>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pic>
        <p:nvPicPr>
          <p:cNvPr id="15"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50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0" y="0"/>
            <a:ext cx="2084906" cy="5143500"/>
            <a:chOff x="0" y="0"/>
            <a:chExt cx="2084906" cy="5143500"/>
          </a:xfrm>
        </p:grpSpPr>
        <p:pic>
          <p:nvPicPr>
            <p:cNvPr id="26"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30" name="Rectangle 29"/>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grpSp>
      <p:sp>
        <p:nvSpPr>
          <p:cNvPr id="2" name="Title 1"/>
          <p:cNvSpPr>
            <a:spLocks noGrp="1"/>
          </p:cNvSpPr>
          <p:nvPr>
            <p:ph type="title"/>
          </p:nvPr>
        </p:nvSpPr>
        <p:spPr>
          <a:xfrm>
            <a:off x="8789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96754"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78905"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68E1A-8455-4611-8763-3FA1B747F6B6}" type="slidenum">
              <a:rPr lang="en-US" smtClean="0"/>
              <a:pPr/>
              <a:t>‹#›</a:t>
            </a:fld>
            <a:endParaRPr lang="en-US"/>
          </a:p>
        </p:txBody>
      </p:sp>
      <p:cxnSp>
        <p:nvCxnSpPr>
          <p:cNvPr id="27" name="Straight Connector 26"/>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36512" y="614834"/>
            <a:ext cx="945810" cy="261610"/>
          </a:xfrm>
          <a:prstGeom prst="rect">
            <a:avLst/>
          </a:prstGeom>
          <a:noFill/>
        </p:spPr>
        <p:txBody>
          <a:bodyPr wrap="square" rtlCol="0">
            <a:spAutoFit/>
          </a:bodyPr>
          <a:lstStyle/>
          <a:p>
            <a:pPr algn="ctr" defTabSz="914400"/>
            <a:r>
              <a:rPr lang="es-ES" sz="1100" b="1" dirty="0" err="1">
                <a:solidFill>
                  <a:srgbClr val="25408F"/>
                </a:solidFill>
              </a:rPr>
              <a:t>Copernicus</a:t>
            </a:r>
            <a:endParaRPr lang="en-US" sz="1100" b="1" dirty="0">
              <a:solidFill>
                <a:srgbClr val="25408F"/>
              </a:solidFill>
            </a:endParaRPr>
          </a:p>
        </p:txBody>
      </p:sp>
      <p:pic>
        <p:nvPicPr>
          <p:cNvPr id="17"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780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 Thank you!">
    <p:spTree>
      <p:nvGrpSpPr>
        <p:cNvPr id="1" name=""/>
        <p:cNvGrpSpPr/>
        <p:nvPr/>
      </p:nvGrpSpPr>
      <p:grpSpPr>
        <a:xfrm>
          <a:off x="0" y="0"/>
          <a:ext cx="0" cy="0"/>
          <a:chOff x="0" y="0"/>
          <a:chExt cx="0" cy="0"/>
        </a:xfrm>
      </p:grpSpPr>
      <p:sp>
        <p:nvSpPr>
          <p:cNvPr id="7" name="Text Placeholder 7"/>
          <p:cNvSpPr txBox="1">
            <a:spLocks/>
          </p:cNvSpPr>
          <p:nvPr userDrawn="1"/>
        </p:nvSpPr>
        <p:spPr>
          <a:xfrm>
            <a:off x="609875" y="1565188"/>
            <a:ext cx="7853405" cy="981490"/>
          </a:xfrm>
          <a:prstGeom prst="rect">
            <a:avLst/>
          </a:prstGeom>
        </p:spPr>
        <p:txBody>
          <a:bodyPr vert="horz" lIns="0" tIns="0" rIns="0" bIns="0"/>
          <a:lstStyle>
            <a:lvl1pPr marL="342900" indent="-342900" algn="ctr" defTabSz="457200" rtl="0" eaLnBrk="1" latinLnBrk="0" hangingPunct="1">
              <a:spcBef>
                <a:spcPct val="20000"/>
              </a:spcBef>
              <a:buFont typeface="Arial"/>
              <a:buChar char="•"/>
              <a:defRPr sz="5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Font typeface="Arial"/>
              <a:buNone/>
            </a:pPr>
            <a:r>
              <a:rPr lang="en-GB" dirty="0">
                <a:solidFill>
                  <a:prstClr val="white"/>
                </a:solidFill>
              </a:rPr>
              <a:t>Thank you!</a:t>
            </a:r>
            <a:endParaRPr lang="en-US" dirty="0">
              <a:solidFill>
                <a:prstClr val="white"/>
              </a:solidFill>
            </a:endParaRPr>
          </a:p>
        </p:txBody>
      </p:sp>
    </p:spTree>
    <p:extLst>
      <p:ext uri="{BB962C8B-B14F-4D97-AF65-F5344CB8AC3E}">
        <p14:creationId xmlns:p14="http://schemas.microsoft.com/office/powerpoint/2010/main" val="1902609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ext Placeholder 7"/>
          <p:cNvSpPr>
            <a:spLocks noGrp="1"/>
          </p:cNvSpPr>
          <p:nvPr>
            <p:ph type="body" sz="quarter" idx="14" hasCustomPrompt="1"/>
          </p:nvPr>
        </p:nvSpPr>
        <p:spPr>
          <a:xfrm>
            <a:off x="592138" y="1061495"/>
            <a:ext cx="3927475" cy="582155"/>
          </a:xfrm>
          <a:prstGeom prst="rect">
            <a:avLst/>
          </a:prstGeom>
        </p:spPr>
        <p:txBody>
          <a:bodyPr vert="horz" lIns="0" tIns="0" rIns="0" bIns="0"/>
          <a:lstStyle>
            <a:lvl1pPr marL="0" indent="0">
              <a:buNone/>
              <a:defRPr sz="3400">
                <a:solidFill>
                  <a:schemeClr val="bg1"/>
                </a:solidFill>
                <a:latin typeface="Arial"/>
                <a:cs typeface="Arial"/>
              </a:defRPr>
            </a:lvl1pPr>
          </a:lstStyle>
          <a:p>
            <a:pPr lvl="0"/>
            <a:r>
              <a:rPr lang="en-GB" dirty="0"/>
              <a:t>Headline</a:t>
            </a:r>
            <a:endParaRPr lang="en-US" dirty="0"/>
          </a:p>
        </p:txBody>
      </p:sp>
      <p:sp>
        <p:nvSpPr>
          <p:cNvPr id="3" name="Text Placeholder 7"/>
          <p:cNvSpPr>
            <a:spLocks noGrp="1"/>
          </p:cNvSpPr>
          <p:nvPr>
            <p:ph type="body" sz="quarter" idx="15" hasCustomPrompt="1"/>
          </p:nvPr>
        </p:nvSpPr>
        <p:spPr>
          <a:xfrm>
            <a:off x="592138" y="1643650"/>
            <a:ext cx="3927475" cy="360977"/>
          </a:xfrm>
          <a:prstGeom prst="rect">
            <a:avLst/>
          </a:prstGeom>
        </p:spPr>
        <p:txBody>
          <a:bodyPr vert="horz" lIns="0" tIns="0" rIns="0" bIns="0"/>
          <a:lstStyle>
            <a:lvl1pPr marL="0" indent="0">
              <a:buNone/>
              <a:defRPr sz="1700">
                <a:solidFill>
                  <a:schemeClr val="bg1"/>
                </a:solidFill>
                <a:latin typeface="Arial"/>
                <a:cs typeface="Arial"/>
              </a:defRPr>
            </a:lvl1pPr>
          </a:lstStyle>
          <a:p>
            <a:pPr lvl="0"/>
            <a:r>
              <a:rPr lang="en-GB" dirty="0"/>
              <a:t>Subhead</a:t>
            </a:r>
            <a:endParaRPr lang="en-US" dirty="0"/>
          </a:p>
        </p:txBody>
      </p:sp>
      <p:sp>
        <p:nvSpPr>
          <p:cNvPr id="4" name="Text Placeholder 7"/>
          <p:cNvSpPr>
            <a:spLocks noGrp="1"/>
          </p:cNvSpPr>
          <p:nvPr>
            <p:ph type="body" sz="quarter" idx="16" hasCustomPrompt="1"/>
          </p:nvPr>
        </p:nvSpPr>
        <p:spPr>
          <a:xfrm>
            <a:off x="592138" y="3117157"/>
            <a:ext cx="3927475" cy="351788"/>
          </a:xfrm>
          <a:prstGeom prst="rect">
            <a:avLst/>
          </a:prstGeom>
        </p:spPr>
        <p:txBody>
          <a:bodyPr vert="horz" lIns="0" tIns="0" rIns="0" bIns="0"/>
          <a:lstStyle>
            <a:lvl1pPr marL="0" indent="0">
              <a:buNone/>
              <a:defRPr sz="1700">
                <a:solidFill>
                  <a:schemeClr val="bg1"/>
                </a:solidFill>
                <a:latin typeface="Arial"/>
                <a:cs typeface="Arial"/>
              </a:defRPr>
            </a:lvl1pPr>
          </a:lstStyle>
          <a:p>
            <a:pPr lvl="0"/>
            <a:r>
              <a:rPr lang="en-GB" dirty="0"/>
              <a:t>Presenter’s Name</a:t>
            </a:r>
            <a:endParaRPr lang="en-US" dirty="0"/>
          </a:p>
        </p:txBody>
      </p:sp>
    </p:spTree>
    <p:extLst>
      <p:ext uri="{BB962C8B-B14F-4D97-AF65-F5344CB8AC3E}">
        <p14:creationId xmlns:p14="http://schemas.microsoft.com/office/powerpoint/2010/main" val="179707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ing pag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702536" y="2247714"/>
            <a:ext cx="8229600" cy="573881"/>
          </a:xfrm>
          <a:prstGeom prst="rect">
            <a:avLst/>
          </a:prstGeom>
        </p:spPr>
        <p:txBody>
          <a:bodyPr/>
          <a:lstStyle>
            <a:lvl1pPr>
              <a:defRPr>
                <a:solidFill>
                  <a:schemeClr val="bg1"/>
                </a:solidFill>
              </a:defRPr>
            </a:lvl1pPr>
          </a:lstStyle>
          <a:p>
            <a:r>
              <a:rPr lang="en-GB" noProof="0"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404" y="4785060"/>
            <a:ext cx="1040732" cy="278342"/>
          </a:xfrm>
          <a:prstGeom prst="rect">
            <a:avLst/>
          </a:prstGeom>
        </p:spPr>
      </p:pic>
      <p:sp>
        <p:nvSpPr>
          <p:cNvPr id="9" name="Freeform 18"/>
          <p:cNvSpPr>
            <a:spLocks/>
          </p:cNvSpPr>
          <p:nvPr/>
        </p:nvSpPr>
        <p:spPr bwMode="auto">
          <a:xfrm>
            <a:off x="7963303" y="-6927"/>
            <a:ext cx="1187624" cy="197556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0" name="Freeform 18"/>
          <p:cNvSpPr>
            <a:spLocks/>
          </p:cNvSpPr>
          <p:nvPr/>
        </p:nvSpPr>
        <p:spPr bwMode="auto">
          <a:xfrm rot="10800000">
            <a:off x="-8467" y="3181157"/>
            <a:ext cx="1187624" cy="197556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Tree>
    <p:extLst>
      <p:ext uri="{BB962C8B-B14F-4D97-AF65-F5344CB8AC3E}">
        <p14:creationId xmlns:p14="http://schemas.microsoft.com/office/powerpoint/2010/main" val="187988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sic PICTURE Slide">
    <p:spTree>
      <p:nvGrpSpPr>
        <p:cNvPr id="1" name=""/>
        <p:cNvGrpSpPr/>
        <p:nvPr/>
      </p:nvGrpSpPr>
      <p:grpSpPr>
        <a:xfrm>
          <a:off x="0" y="0"/>
          <a:ext cx="0" cy="0"/>
          <a:chOff x="0" y="0"/>
          <a:chExt cx="0" cy="0"/>
        </a:xfrm>
      </p:grpSpPr>
      <p:sp>
        <p:nvSpPr>
          <p:cNvPr id="3" name="Picture Placeholder 25"/>
          <p:cNvSpPr>
            <a:spLocks noGrp="1"/>
          </p:cNvSpPr>
          <p:nvPr>
            <p:ph type="pic" sz="quarter" idx="21"/>
          </p:nvPr>
        </p:nvSpPr>
        <p:spPr>
          <a:xfrm>
            <a:off x="2654301" y="1179513"/>
            <a:ext cx="6310312" cy="3408362"/>
          </a:xfrm>
          <a:prstGeom prst="rect">
            <a:avLst/>
          </a:prstGeom>
          <a:solidFill>
            <a:schemeClr val="bg1">
              <a:lumMod val="50000"/>
            </a:schemeClr>
          </a:solidFill>
        </p:spPr>
        <p:txBody>
          <a:bodyPr vert="horz"/>
          <a:lstStyle>
            <a:lvl1pPr>
              <a:defRPr sz="1200">
                <a:solidFill>
                  <a:schemeClr val="tx2"/>
                </a:solidFill>
                <a:latin typeface="Arial"/>
                <a:cs typeface="Arial"/>
              </a:defRPr>
            </a:lvl1pPr>
          </a:lstStyle>
          <a:p>
            <a:endParaRPr lang="en-US" dirty="0"/>
          </a:p>
        </p:txBody>
      </p:sp>
      <p:sp>
        <p:nvSpPr>
          <p:cNvPr id="4" name="Text Placeholder 10"/>
          <p:cNvSpPr>
            <a:spLocks noGrp="1"/>
          </p:cNvSpPr>
          <p:nvPr>
            <p:ph type="body" sz="quarter" idx="23" hasCustomPrompt="1"/>
          </p:nvPr>
        </p:nvSpPr>
        <p:spPr>
          <a:xfrm>
            <a:off x="2797784" y="4030055"/>
            <a:ext cx="3945915" cy="566593"/>
          </a:xfrm>
          <a:prstGeom prst="rect">
            <a:avLst/>
          </a:prstGeom>
        </p:spPr>
        <p:txBody>
          <a:bodyPr vert="horz" lIns="0" tIns="0" rIns="0" bIns="0" anchor="t" anchorCtr="0"/>
          <a:lstStyle>
            <a:lvl1pPr>
              <a:defRPr sz="1000" b="0" i="0">
                <a:solidFill>
                  <a:schemeClr val="bg1"/>
                </a:solidFill>
                <a:latin typeface="Arial"/>
                <a:cs typeface="Arial"/>
              </a:defRPr>
            </a:lvl1pPr>
          </a:lstStyle>
          <a:p>
            <a:pPr lvl="0"/>
            <a:r>
              <a:rPr lang="en-GB" dirty="0"/>
              <a:t>Picture Caption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 magna </a:t>
            </a:r>
            <a:r>
              <a:rPr lang="en-GB" dirty="0" err="1"/>
              <a:t>aliquam</a:t>
            </a:r>
            <a:r>
              <a:rPr lang="en-GB" dirty="0"/>
              <a:t> </a:t>
            </a:r>
            <a:r>
              <a:rPr lang="en-GB" dirty="0" err="1"/>
              <a:t>erat</a:t>
            </a:r>
            <a:r>
              <a:rPr lang="en-GB" dirty="0"/>
              <a:t> </a:t>
            </a:r>
            <a:r>
              <a:rPr lang="en-GB" dirty="0" err="1"/>
              <a:t>volutpat</a:t>
            </a:r>
            <a:r>
              <a:rPr lang="en-GB" dirty="0"/>
              <a:t>.</a:t>
            </a:r>
            <a:endParaRPr lang="en-US" dirty="0"/>
          </a:p>
        </p:txBody>
      </p:sp>
      <p:sp>
        <p:nvSpPr>
          <p:cNvPr id="5" name="Text Placeholder 10"/>
          <p:cNvSpPr>
            <a:spLocks noGrp="1"/>
          </p:cNvSpPr>
          <p:nvPr>
            <p:ph type="body" sz="quarter" idx="24" hasCustomPrompt="1"/>
          </p:nvPr>
        </p:nvSpPr>
        <p:spPr>
          <a:xfrm>
            <a:off x="2797785" y="3680935"/>
            <a:ext cx="3945914" cy="344370"/>
          </a:xfrm>
          <a:prstGeom prst="rect">
            <a:avLst/>
          </a:prstGeom>
        </p:spPr>
        <p:txBody>
          <a:bodyPr vert="horz" lIns="0" tIns="0" rIns="0" bIns="0" anchor="t" anchorCtr="0"/>
          <a:lstStyle>
            <a:lvl1pPr>
              <a:defRPr sz="1800" b="0" i="0">
                <a:solidFill>
                  <a:schemeClr val="bg1"/>
                </a:solidFill>
                <a:latin typeface="Arial"/>
                <a:cs typeface="Arial"/>
              </a:defRPr>
            </a:lvl1pPr>
          </a:lstStyle>
          <a:p>
            <a:pPr lvl="0"/>
            <a:r>
              <a:rPr lang="en-GB" dirty="0"/>
              <a:t>Caption Header</a:t>
            </a:r>
            <a:endParaRPr lang="en-US" dirty="0"/>
          </a:p>
        </p:txBody>
      </p:sp>
      <p:sp>
        <p:nvSpPr>
          <p:cNvPr id="6"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7"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10" name="Text Placeholder 7"/>
          <p:cNvSpPr>
            <a:spLocks noGrp="1"/>
          </p:cNvSpPr>
          <p:nvPr>
            <p:ph type="body" sz="quarter" idx="18" hasCustomPrompt="1"/>
          </p:nvPr>
        </p:nvSpPr>
        <p:spPr>
          <a:xfrm>
            <a:off x="357187" y="4152414"/>
            <a:ext cx="2003425" cy="171644"/>
          </a:xfrm>
          <a:prstGeom prst="rect">
            <a:avLst/>
          </a:prstGeom>
        </p:spPr>
        <p:txBody>
          <a:bodyPr vert="horz" lIns="0" tIns="0" rIns="0" bIns="0" anchor="b"/>
          <a:lstStyle>
            <a:lvl1pPr algn="l">
              <a:defRPr sz="800" b="1">
                <a:solidFill>
                  <a:schemeClr val="bg1"/>
                </a:solidFill>
                <a:latin typeface="Arial"/>
                <a:cs typeface="Arial"/>
              </a:defRPr>
            </a:lvl1pPr>
          </a:lstStyle>
          <a:p>
            <a:pPr lvl="0"/>
            <a:r>
              <a:rPr lang="en-GB" dirty="0"/>
              <a:t>Quote Credit</a:t>
            </a:r>
            <a:endParaRPr lang="en-US" dirty="0"/>
          </a:p>
        </p:txBody>
      </p:sp>
      <p:sp>
        <p:nvSpPr>
          <p:cNvPr id="11" name="Text Placeholder 10"/>
          <p:cNvSpPr>
            <a:spLocks noGrp="1"/>
          </p:cNvSpPr>
          <p:nvPr>
            <p:ph type="body" sz="quarter" idx="22" hasCustomPrompt="1"/>
          </p:nvPr>
        </p:nvSpPr>
        <p:spPr>
          <a:xfrm>
            <a:off x="357187" y="2944479"/>
            <a:ext cx="2003425" cy="1186159"/>
          </a:xfrm>
          <a:prstGeom prst="rect">
            <a:avLst/>
          </a:prstGeom>
        </p:spPr>
        <p:txBody>
          <a:bodyPr vert="horz" lIns="0" tIns="0" rIns="0" bIns="0" anchor="b" anchorCtr="0"/>
          <a:lstStyle>
            <a:lvl1pPr>
              <a:defRPr sz="1200" b="0" i="1">
                <a:solidFill>
                  <a:schemeClr val="bg1"/>
                </a:solidFill>
                <a:latin typeface="Arial"/>
                <a:cs typeface="Arial"/>
              </a:defRPr>
            </a:lvl1pPr>
          </a:lstStyle>
          <a:p>
            <a:pPr lvl="0"/>
            <a:r>
              <a:rPr lang="en-GB" dirty="0"/>
              <a:t>“Quote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Tree>
    <p:extLst>
      <p:ext uri="{BB962C8B-B14F-4D97-AF65-F5344CB8AC3E}">
        <p14:creationId xmlns:p14="http://schemas.microsoft.com/office/powerpoint/2010/main" val="1400563293"/>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sic TEXT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6" name="Text Placeholder 10"/>
          <p:cNvSpPr>
            <a:spLocks noGrp="1"/>
          </p:cNvSpPr>
          <p:nvPr>
            <p:ph type="body" sz="quarter" idx="26" hasCustomPrompt="1"/>
          </p:nvPr>
        </p:nvSpPr>
        <p:spPr>
          <a:xfrm>
            <a:off x="2654300" y="1131457"/>
            <a:ext cx="6313488" cy="2067651"/>
          </a:xfrm>
          <a:prstGeom prst="rect">
            <a:avLst/>
          </a:prstGeom>
        </p:spPr>
        <p:txBody>
          <a:bodyPr vert="horz" lIns="0" tIns="0" rIns="0" bIns="0" anchor="t" anchorCtr="0"/>
          <a:lstStyle>
            <a:lvl1pPr>
              <a:spcBef>
                <a:spcPts val="536"/>
              </a:spcBef>
              <a:spcAft>
                <a:spcPts val="0"/>
              </a:spcAft>
              <a:defRPr sz="1400" b="1" i="0">
                <a:solidFill>
                  <a:schemeClr val="bg2"/>
                </a:solidFill>
                <a:latin typeface="Arial"/>
                <a:cs typeface="Arial"/>
              </a:defRPr>
            </a:lvl1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 magna </a:t>
            </a:r>
            <a:r>
              <a:rPr lang="en-GB" dirty="0" err="1"/>
              <a:t>aliquam</a:t>
            </a:r>
            <a:r>
              <a:rPr lang="en-GB" dirty="0"/>
              <a:t> </a:t>
            </a:r>
            <a:r>
              <a:rPr lang="en-GB" dirty="0" err="1"/>
              <a:t>erat</a:t>
            </a:r>
            <a:r>
              <a:rPr lang="en-GB" dirty="0"/>
              <a:t> </a:t>
            </a:r>
            <a:r>
              <a:rPr lang="en-GB" dirty="0" err="1"/>
              <a:t>volutpat</a:t>
            </a:r>
            <a:r>
              <a:rPr lang="en-GB" dirty="0"/>
              <a:t>. </a:t>
            </a:r>
            <a:r>
              <a:rPr lang="en-GB" dirty="0" err="1"/>
              <a:t>Ut</a:t>
            </a:r>
            <a:r>
              <a:rPr lang="en-GB" dirty="0"/>
              <a: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a:t>
            </a:r>
          </a:p>
          <a:p>
            <a:pPr lvl="0"/>
            <a:r>
              <a:rPr lang="en-GB" dirty="0" err="1"/>
              <a:t>Duis</a:t>
            </a:r>
            <a:r>
              <a:rPr lang="en-GB" dirty="0"/>
              <a:t> </a:t>
            </a:r>
            <a:r>
              <a:rPr lang="en-GB" dirty="0" err="1"/>
              <a:t>autem</a:t>
            </a:r>
            <a:r>
              <a:rPr lang="en-GB" dirty="0"/>
              <a:t>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r>
              <a:rPr lang="en-GB" dirty="0" err="1"/>
              <a:t>velit</a:t>
            </a:r>
            <a:r>
              <a:rPr lang="en-GB" dirty="0"/>
              <a:t> </a:t>
            </a:r>
            <a:r>
              <a:rPr lang="en-GB" dirty="0" err="1"/>
              <a:t>esse</a:t>
            </a:r>
            <a:r>
              <a:rPr lang="en-GB" dirty="0"/>
              <a:t> </a:t>
            </a:r>
            <a:r>
              <a:rPr lang="en-GB" dirty="0" err="1"/>
              <a:t>molestie</a:t>
            </a:r>
            <a:r>
              <a:rPr lang="en-GB" dirty="0"/>
              <a:t> </a:t>
            </a:r>
            <a:r>
              <a:rPr lang="en-GB" dirty="0" err="1"/>
              <a:t>consequat</a:t>
            </a:r>
            <a:r>
              <a:rPr lang="en-GB" dirty="0"/>
              <a:t>, </a:t>
            </a:r>
            <a:r>
              <a:rPr lang="en-GB" dirty="0" err="1"/>
              <a:t>vel</a:t>
            </a:r>
            <a:r>
              <a:rPr lang="en-GB" dirty="0"/>
              <a:t> </a:t>
            </a:r>
            <a:r>
              <a:rPr lang="en-GB" dirty="0" err="1"/>
              <a:t>illum</a:t>
            </a:r>
            <a:r>
              <a:rPr lang="en-GB" dirty="0"/>
              <a:t> </a:t>
            </a:r>
            <a:r>
              <a:rPr lang="en-GB" dirty="0" err="1"/>
              <a:t>dolore</a:t>
            </a:r>
            <a:r>
              <a:rPr lang="en-GB" dirty="0"/>
              <a:t> </a:t>
            </a:r>
            <a:r>
              <a:rPr lang="en-GB" dirty="0" err="1"/>
              <a:t>eu</a:t>
            </a:r>
            <a:r>
              <a:rPr lang="en-GB" dirty="0"/>
              <a:t> </a:t>
            </a:r>
            <a:r>
              <a:rPr lang="en-GB" dirty="0" err="1"/>
              <a:t>feugiat</a:t>
            </a:r>
            <a:r>
              <a:rPr lang="en-GB" dirty="0"/>
              <a:t> </a:t>
            </a:r>
            <a:r>
              <a:rPr lang="en-GB" dirty="0" err="1"/>
              <a:t>nulla</a:t>
            </a:r>
            <a:r>
              <a:rPr lang="en-GB" dirty="0"/>
              <a:t> </a:t>
            </a:r>
            <a:r>
              <a:rPr lang="en-GB" dirty="0" err="1"/>
              <a:t>facilisis</a:t>
            </a:r>
            <a:r>
              <a:rPr lang="en-GB" dirty="0"/>
              <a:t> at </a:t>
            </a:r>
            <a:r>
              <a:rPr lang="en-GB" dirty="0" err="1"/>
              <a:t>vero</a:t>
            </a:r>
            <a:r>
              <a:rPr lang="en-GB" dirty="0"/>
              <a:t> </a:t>
            </a:r>
            <a:r>
              <a:rPr lang="en-GB" dirty="0" err="1"/>
              <a:t>eros</a:t>
            </a:r>
            <a:r>
              <a:rPr lang="en-GB" dirty="0"/>
              <a:t> et </a:t>
            </a:r>
            <a:r>
              <a:rPr lang="en-GB" dirty="0" err="1"/>
              <a:t>accumsan</a:t>
            </a:r>
            <a:r>
              <a:rPr lang="en-GB" dirty="0"/>
              <a:t> et </a:t>
            </a:r>
            <a:r>
              <a:rPr lang="en-GB" dirty="0" err="1"/>
              <a:t>iusto</a:t>
            </a:r>
            <a:r>
              <a:rPr lang="en-GB" dirty="0"/>
              <a:t> </a:t>
            </a:r>
            <a:r>
              <a:rPr lang="en-GB" dirty="0" err="1"/>
              <a:t>odio</a:t>
            </a:r>
            <a:r>
              <a:rPr lang="en-GB" dirty="0"/>
              <a:t> </a:t>
            </a:r>
            <a:r>
              <a:rPr lang="en-GB" dirty="0" err="1"/>
              <a:t>dignissim</a:t>
            </a:r>
            <a:r>
              <a:rPr lang="en-GB" dirty="0"/>
              <a:t> qui </a:t>
            </a:r>
            <a:r>
              <a:rPr lang="en-GB" dirty="0" err="1"/>
              <a:t>blandit</a:t>
            </a:r>
            <a:r>
              <a:rPr lang="en-GB" dirty="0"/>
              <a:t> </a:t>
            </a:r>
            <a:r>
              <a:rPr lang="en-GB" dirty="0" err="1"/>
              <a:t>praesent</a:t>
            </a:r>
            <a:r>
              <a:rPr lang="en-GB" dirty="0"/>
              <a:t> </a:t>
            </a:r>
            <a:r>
              <a:rPr lang="en-GB" dirty="0" err="1"/>
              <a:t>luptatum</a:t>
            </a:r>
            <a:r>
              <a:rPr lang="en-GB" dirty="0"/>
              <a:t> </a:t>
            </a:r>
            <a:r>
              <a:rPr lang="en-GB" dirty="0" err="1"/>
              <a:t>zzril</a:t>
            </a:r>
            <a:r>
              <a:rPr lang="en-GB" dirty="0"/>
              <a:t> </a:t>
            </a:r>
            <a:r>
              <a:rPr lang="en-GB" dirty="0" err="1"/>
              <a:t>delenit</a:t>
            </a:r>
            <a:r>
              <a:rPr lang="en-GB" dirty="0"/>
              <a:t> </a:t>
            </a:r>
            <a:r>
              <a:rPr lang="en-GB" dirty="0" err="1"/>
              <a:t>augue</a:t>
            </a:r>
            <a:r>
              <a:rPr lang="en-GB" dirty="0"/>
              <a:t> </a:t>
            </a:r>
            <a:r>
              <a:rPr lang="en-GB" dirty="0" err="1"/>
              <a:t>duis</a:t>
            </a:r>
            <a:r>
              <a:rPr lang="en-GB" dirty="0"/>
              <a:t> </a:t>
            </a:r>
            <a:r>
              <a:rPr lang="en-GB" dirty="0" err="1"/>
              <a:t>dolore</a:t>
            </a:r>
            <a:r>
              <a:rPr lang="en-GB" dirty="0"/>
              <a:t> </a:t>
            </a:r>
            <a:r>
              <a:rPr lang="en-GB" dirty="0" err="1"/>
              <a:t>te</a:t>
            </a:r>
            <a:r>
              <a:rPr lang="en-GB" dirty="0"/>
              <a:t> </a:t>
            </a:r>
            <a:r>
              <a:rPr lang="en-GB" dirty="0" err="1"/>
              <a:t>feugait</a:t>
            </a:r>
            <a:r>
              <a:rPr lang="en-GB" dirty="0"/>
              <a:t> </a:t>
            </a:r>
            <a:r>
              <a:rPr lang="en-GB" dirty="0" err="1"/>
              <a:t>nulla</a:t>
            </a:r>
            <a:r>
              <a:rPr lang="en-GB" dirty="0"/>
              <a:t> </a:t>
            </a:r>
            <a:r>
              <a:rPr lang="en-GB" dirty="0" err="1"/>
              <a:t>facilisi</a:t>
            </a:r>
            <a:r>
              <a:rPr lang="en-GB" dirty="0"/>
              <a:t>.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a:t>
            </a:r>
            <a:endParaRPr lang="en-US" dirty="0"/>
          </a:p>
        </p:txBody>
      </p:sp>
      <p:sp>
        <p:nvSpPr>
          <p:cNvPr id="9" name="Text Placeholder 10"/>
          <p:cNvSpPr>
            <a:spLocks noGrp="1"/>
          </p:cNvSpPr>
          <p:nvPr>
            <p:ph type="body" sz="quarter" idx="27" hasCustomPrompt="1"/>
          </p:nvPr>
        </p:nvSpPr>
        <p:spPr>
          <a:xfrm>
            <a:off x="2943412" y="3199108"/>
            <a:ext cx="6024376" cy="1387833"/>
          </a:xfrm>
          <a:prstGeom prst="rect">
            <a:avLst/>
          </a:prstGeom>
        </p:spPr>
        <p:txBody>
          <a:bodyPr vert="horz" lIns="0" tIns="0" rIns="0" bIns="0" anchor="t" anchorCtr="0"/>
          <a:lstStyle>
            <a:lvl1pPr marL="285750" indent="-285750">
              <a:buClr>
                <a:schemeClr val="tx2"/>
              </a:buClr>
              <a:buFont typeface="Arial"/>
              <a:buChar char="•"/>
              <a:defRPr sz="1400" b="1" i="0">
                <a:solidFill>
                  <a:schemeClr val="bg2"/>
                </a:solidFill>
                <a:latin typeface="Arial"/>
                <a:cs typeface="Arial"/>
              </a:defRPr>
            </a:lvl1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 magna </a:t>
            </a:r>
            <a:r>
              <a:rPr lang="en-GB" dirty="0" err="1"/>
              <a:t>aliquam</a:t>
            </a:r>
            <a:r>
              <a:rPr lang="en-GB" dirty="0"/>
              <a:t> </a:t>
            </a:r>
            <a:r>
              <a:rPr lang="en-GB" dirty="0" err="1"/>
              <a:t>erat</a:t>
            </a:r>
            <a:r>
              <a:rPr lang="en-GB" dirty="0"/>
              <a:t> </a:t>
            </a:r>
            <a:r>
              <a:rPr lang="en-GB" dirty="0" err="1"/>
              <a:t>volutpat</a:t>
            </a:r>
            <a:r>
              <a:rPr lang="en-GB" dirty="0"/>
              <a:t>. </a:t>
            </a:r>
          </a:p>
          <a:p>
            <a:pPr lvl="0"/>
            <a:r>
              <a:rPr lang="en-GB" dirty="0" err="1"/>
              <a:t>Ut</a:t>
            </a:r>
            <a:r>
              <a:rPr lang="en-GB" dirty="0"/>
              <a: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a:t>
            </a:r>
            <a:r>
              <a:rPr lang="en-GB" dirty="0" err="1"/>
              <a:t>Duis</a:t>
            </a:r>
            <a:r>
              <a:rPr lang="en-GB" dirty="0"/>
              <a:t> </a:t>
            </a:r>
            <a:r>
              <a:rPr lang="en-GB" dirty="0" err="1"/>
              <a:t>autem</a:t>
            </a:r>
            <a:r>
              <a:rPr lang="en-GB" dirty="0"/>
              <a:t>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a:t>
            </a:r>
            <a:endParaRPr lang="en-US" dirty="0"/>
          </a:p>
        </p:txBody>
      </p:sp>
      <p:sp>
        <p:nvSpPr>
          <p:cNvPr id="10"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13" name="Text Placeholder 7"/>
          <p:cNvSpPr>
            <a:spLocks noGrp="1"/>
          </p:cNvSpPr>
          <p:nvPr>
            <p:ph type="body" sz="quarter" idx="18" hasCustomPrompt="1"/>
          </p:nvPr>
        </p:nvSpPr>
        <p:spPr>
          <a:xfrm>
            <a:off x="357187" y="4152414"/>
            <a:ext cx="2003425" cy="171644"/>
          </a:xfrm>
          <a:prstGeom prst="rect">
            <a:avLst/>
          </a:prstGeom>
        </p:spPr>
        <p:txBody>
          <a:bodyPr vert="horz" lIns="0" tIns="0" rIns="0" bIns="0" anchor="b"/>
          <a:lstStyle>
            <a:lvl1pPr algn="l">
              <a:defRPr sz="800" b="1">
                <a:solidFill>
                  <a:schemeClr val="bg1"/>
                </a:solidFill>
                <a:latin typeface="Arial"/>
                <a:cs typeface="Arial"/>
              </a:defRPr>
            </a:lvl1pPr>
          </a:lstStyle>
          <a:p>
            <a:pPr lvl="0"/>
            <a:r>
              <a:rPr lang="en-GB" dirty="0"/>
              <a:t>Quote Credit</a:t>
            </a:r>
            <a:endParaRPr lang="en-US" dirty="0"/>
          </a:p>
        </p:txBody>
      </p:sp>
      <p:sp>
        <p:nvSpPr>
          <p:cNvPr id="14" name="Text Placeholder 10"/>
          <p:cNvSpPr>
            <a:spLocks noGrp="1"/>
          </p:cNvSpPr>
          <p:nvPr>
            <p:ph type="body" sz="quarter" idx="22" hasCustomPrompt="1"/>
          </p:nvPr>
        </p:nvSpPr>
        <p:spPr>
          <a:xfrm>
            <a:off x="357187" y="2944479"/>
            <a:ext cx="2003425" cy="1186159"/>
          </a:xfrm>
          <a:prstGeom prst="rect">
            <a:avLst/>
          </a:prstGeom>
        </p:spPr>
        <p:txBody>
          <a:bodyPr vert="horz" lIns="0" tIns="0" rIns="0" bIns="0" anchor="b" anchorCtr="0"/>
          <a:lstStyle>
            <a:lvl1pPr>
              <a:defRPr sz="1200" b="0" i="1">
                <a:solidFill>
                  <a:schemeClr val="bg1"/>
                </a:solidFill>
                <a:latin typeface="Arial"/>
                <a:cs typeface="Arial"/>
              </a:defRPr>
            </a:lvl1pPr>
          </a:lstStyle>
          <a:p>
            <a:pPr lvl="0"/>
            <a:r>
              <a:rPr lang="en-GB" dirty="0"/>
              <a:t>“Quote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Tree>
    <p:extLst>
      <p:ext uri="{BB962C8B-B14F-4D97-AF65-F5344CB8AC3E}">
        <p14:creationId xmlns:p14="http://schemas.microsoft.com/office/powerpoint/2010/main" val="3076076168"/>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14" name="Text Placeholder 10"/>
          <p:cNvSpPr>
            <a:spLocks noGrp="1"/>
          </p:cNvSpPr>
          <p:nvPr>
            <p:ph type="body" sz="quarter" idx="25" hasCustomPrompt="1"/>
          </p:nvPr>
        </p:nvSpPr>
        <p:spPr>
          <a:xfrm>
            <a:off x="357187" y="1134632"/>
            <a:ext cx="2003425"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15" name="Text Placeholder 7"/>
          <p:cNvSpPr>
            <a:spLocks noGrp="1"/>
          </p:cNvSpPr>
          <p:nvPr>
            <p:ph type="body" sz="quarter" idx="16" hasCustomPrompt="1"/>
          </p:nvPr>
        </p:nvSpPr>
        <p:spPr>
          <a:xfrm>
            <a:off x="2654300" y="1141497"/>
            <a:ext cx="6313488" cy="307053"/>
          </a:xfrm>
          <a:prstGeom prst="rect">
            <a:avLst/>
          </a:prstGeom>
        </p:spPr>
        <p:txBody>
          <a:bodyPr vert="horz" lIns="0" tIns="0" rIns="0" bIns="0"/>
          <a:lstStyle>
            <a:lvl1pPr>
              <a:defRPr sz="1200" b="1">
                <a:solidFill>
                  <a:schemeClr val="tx2"/>
                </a:solidFill>
                <a:latin typeface="Arial"/>
                <a:cs typeface="Arial"/>
              </a:defRPr>
            </a:lvl1pPr>
          </a:lstStyle>
          <a:p>
            <a:pPr lvl="0"/>
            <a:r>
              <a:rPr lang="en-GB" dirty="0"/>
              <a:t>CHART TITLE</a:t>
            </a:r>
            <a:endParaRPr lang="en-US" dirty="0"/>
          </a:p>
        </p:txBody>
      </p:sp>
      <p:sp>
        <p:nvSpPr>
          <p:cNvPr id="16" name="Chart Placeholder 5"/>
          <p:cNvSpPr>
            <a:spLocks noGrp="1"/>
          </p:cNvSpPr>
          <p:nvPr>
            <p:ph type="chart" sz="quarter" idx="21"/>
          </p:nvPr>
        </p:nvSpPr>
        <p:spPr>
          <a:xfrm>
            <a:off x="4879975" y="1179513"/>
            <a:ext cx="4084637" cy="2774950"/>
          </a:xfrm>
          <a:prstGeom prst="rect">
            <a:avLst/>
          </a:prstGeom>
        </p:spPr>
        <p:txBody>
          <a:bodyPr vert="horz" lIns="0" tIns="0" rIns="0" bIns="0"/>
          <a:lstStyle>
            <a:lvl1pPr>
              <a:spcBef>
                <a:spcPts val="0"/>
              </a:spcBef>
              <a:defRPr sz="1200" b="1" i="0" kern="1200" baseline="0">
                <a:solidFill>
                  <a:schemeClr val="tx2"/>
                </a:solidFill>
                <a:latin typeface="Arial"/>
              </a:defRPr>
            </a:lvl1pPr>
          </a:lstStyle>
          <a:p>
            <a:endParaRPr lang="en-US" dirty="0"/>
          </a:p>
        </p:txBody>
      </p:sp>
      <p:sp>
        <p:nvSpPr>
          <p:cNvPr id="21" name="Shape 226"/>
          <p:cNvSpPr/>
          <p:nvPr userDrawn="1"/>
        </p:nvSpPr>
        <p:spPr>
          <a:xfrm>
            <a:off x="2658492" y="1855992"/>
            <a:ext cx="159769" cy="159769"/>
          </a:xfrm>
          <a:prstGeom prst="rect">
            <a:avLst/>
          </a:prstGeom>
          <a:solidFill>
            <a:schemeClr val="accent1"/>
          </a:solidFill>
          <a:ln w="12700">
            <a:miter lim="400000"/>
          </a:ln>
        </p:spPr>
        <p:txBody>
          <a:bodyPr lIns="0" tIns="0" rIns="0" bIns="0" anchor="ctr"/>
          <a:lstStyle/>
          <a:p>
            <a:pPr defTabSz="457200">
              <a:defRPr>
                <a:solidFill>
                  <a:srgbClr val="FFFFFF"/>
                </a:solidFill>
              </a:defRPr>
            </a:pPr>
            <a:endParaRPr sz="1800" dirty="0">
              <a:solidFill>
                <a:srgbClr val="008A9B"/>
              </a:solidFill>
            </a:endParaRPr>
          </a:p>
        </p:txBody>
      </p:sp>
      <p:sp>
        <p:nvSpPr>
          <p:cNvPr id="22" name="Shape 227"/>
          <p:cNvSpPr/>
          <p:nvPr userDrawn="1"/>
        </p:nvSpPr>
        <p:spPr>
          <a:xfrm>
            <a:off x="2655317" y="2180236"/>
            <a:ext cx="159769" cy="159769"/>
          </a:xfrm>
          <a:prstGeom prst="rect">
            <a:avLst/>
          </a:prstGeom>
          <a:solidFill>
            <a:schemeClr val="accent2"/>
          </a:solidFill>
          <a:ln w="12700">
            <a:miter lim="400000"/>
          </a:ln>
        </p:spPr>
        <p:txBody>
          <a:bodyPr lIns="50800" tIns="50800" rIns="50800" bIns="50800" anchor="ctr"/>
          <a:lstStyle/>
          <a:p>
            <a:pPr defTabSz="457200">
              <a:defRPr>
                <a:solidFill>
                  <a:srgbClr val="FFFFFF"/>
                </a:solidFill>
              </a:defRPr>
            </a:pPr>
            <a:endParaRPr sz="1800">
              <a:solidFill>
                <a:srgbClr val="FFFFFF"/>
              </a:solidFill>
            </a:endParaRPr>
          </a:p>
        </p:txBody>
      </p:sp>
      <p:sp>
        <p:nvSpPr>
          <p:cNvPr id="23" name="Shape 228"/>
          <p:cNvSpPr/>
          <p:nvPr userDrawn="1"/>
        </p:nvSpPr>
        <p:spPr>
          <a:xfrm>
            <a:off x="2658492" y="2523611"/>
            <a:ext cx="159769" cy="159769"/>
          </a:xfrm>
          <a:prstGeom prst="rect">
            <a:avLst/>
          </a:prstGeom>
          <a:solidFill>
            <a:schemeClr val="accent3"/>
          </a:solidFill>
          <a:ln w="12700">
            <a:miter lim="400000"/>
          </a:ln>
        </p:spPr>
        <p:txBody>
          <a:bodyPr lIns="0" tIns="0" rIns="0" bIns="0" anchor="ctr"/>
          <a:lstStyle/>
          <a:p>
            <a:pPr defTabSz="457200">
              <a:defRPr>
                <a:solidFill>
                  <a:srgbClr val="FFFFFF"/>
                </a:solidFill>
              </a:defRPr>
            </a:pPr>
            <a:endParaRPr sz="1800">
              <a:solidFill>
                <a:srgbClr val="008A9B"/>
              </a:solidFill>
            </a:endParaRPr>
          </a:p>
        </p:txBody>
      </p:sp>
      <p:sp>
        <p:nvSpPr>
          <p:cNvPr id="24" name="Shape 229"/>
          <p:cNvSpPr/>
          <p:nvPr userDrawn="1"/>
        </p:nvSpPr>
        <p:spPr>
          <a:xfrm>
            <a:off x="2658492" y="2855624"/>
            <a:ext cx="159769" cy="159769"/>
          </a:xfrm>
          <a:prstGeom prst="rect">
            <a:avLst/>
          </a:prstGeom>
          <a:solidFill>
            <a:schemeClr val="accent4"/>
          </a:solidFill>
          <a:ln w="12700">
            <a:miter lim="400000"/>
          </a:ln>
        </p:spPr>
        <p:txBody>
          <a:bodyPr lIns="0" tIns="0" rIns="0" bIns="0" anchor="ctr"/>
          <a:lstStyle/>
          <a:p>
            <a:pPr defTabSz="457200">
              <a:defRPr>
                <a:solidFill>
                  <a:srgbClr val="FFFFFF"/>
                </a:solidFill>
              </a:defRPr>
            </a:pPr>
            <a:endParaRPr sz="1800">
              <a:solidFill>
                <a:srgbClr val="FFFFFF"/>
              </a:solidFill>
            </a:endParaRPr>
          </a:p>
        </p:txBody>
      </p:sp>
      <p:sp>
        <p:nvSpPr>
          <p:cNvPr id="25" name="Shape 228"/>
          <p:cNvSpPr/>
          <p:nvPr userDrawn="1"/>
        </p:nvSpPr>
        <p:spPr>
          <a:xfrm>
            <a:off x="2658492" y="3184254"/>
            <a:ext cx="159769" cy="159769"/>
          </a:xfrm>
          <a:prstGeom prst="rect">
            <a:avLst/>
          </a:prstGeom>
          <a:solidFill>
            <a:schemeClr val="accent5"/>
          </a:solidFill>
          <a:ln w="12700">
            <a:miter lim="400000"/>
          </a:ln>
        </p:spPr>
        <p:txBody>
          <a:bodyPr lIns="0" tIns="0" rIns="0" bIns="0" anchor="ctr"/>
          <a:lstStyle/>
          <a:p>
            <a:pPr defTabSz="457200">
              <a:defRPr>
                <a:solidFill>
                  <a:srgbClr val="FFFFFF"/>
                </a:solidFill>
              </a:defRPr>
            </a:pPr>
            <a:endParaRPr sz="1800">
              <a:solidFill>
                <a:srgbClr val="008A9B"/>
              </a:solidFill>
            </a:endParaRPr>
          </a:p>
        </p:txBody>
      </p:sp>
      <p:sp>
        <p:nvSpPr>
          <p:cNvPr id="26" name="Shape 229"/>
          <p:cNvSpPr/>
          <p:nvPr userDrawn="1"/>
        </p:nvSpPr>
        <p:spPr>
          <a:xfrm>
            <a:off x="2658492" y="3525792"/>
            <a:ext cx="159769" cy="159769"/>
          </a:xfrm>
          <a:prstGeom prst="rect">
            <a:avLst/>
          </a:prstGeom>
          <a:solidFill>
            <a:schemeClr val="accent6"/>
          </a:solidFill>
          <a:ln w="12700">
            <a:miter lim="400000"/>
          </a:ln>
        </p:spPr>
        <p:txBody>
          <a:bodyPr lIns="0" tIns="0" rIns="0" bIns="0" anchor="ctr"/>
          <a:lstStyle/>
          <a:p>
            <a:pPr defTabSz="457200">
              <a:defRPr>
                <a:solidFill>
                  <a:srgbClr val="FFFFFF"/>
                </a:solidFill>
              </a:defRPr>
            </a:pPr>
            <a:endParaRPr sz="1800" dirty="0">
              <a:solidFill>
                <a:srgbClr val="FFFFFF"/>
              </a:solidFill>
            </a:endParaRPr>
          </a:p>
        </p:txBody>
      </p:sp>
      <p:sp>
        <p:nvSpPr>
          <p:cNvPr id="27" name="Text Placeholder 10"/>
          <p:cNvSpPr>
            <a:spLocks noGrp="1"/>
          </p:cNvSpPr>
          <p:nvPr>
            <p:ph type="body" sz="quarter" idx="26" hasCustomPrompt="1"/>
          </p:nvPr>
        </p:nvSpPr>
        <p:spPr>
          <a:xfrm>
            <a:off x="2898775" y="1871867"/>
            <a:ext cx="1620838" cy="2015468"/>
          </a:xfrm>
          <a:prstGeom prst="rect">
            <a:avLst/>
          </a:prstGeom>
        </p:spPr>
        <p:txBody>
          <a:bodyPr vert="horz" lIns="0" tIns="0" rIns="0" bIns="0" anchor="t" anchorCtr="0"/>
          <a:lstStyle>
            <a:lvl1pPr>
              <a:lnSpc>
                <a:spcPct val="80000"/>
              </a:lnSpc>
              <a:defRPr sz="1100" b="0" i="0">
                <a:solidFill>
                  <a:schemeClr val="tx1">
                    <a:lumMod val="50000"/>
                    <a:lumOff val="50000"/>
                  </a:schemeClr>
                </a:solidFill>
                <a:latin typeface="Arial"/>
                <a:cs typeface="Arial"/>
              </a:defRPr>
            </a:lvl1pPr>
          </a:lstStyle>
          <a:p>
            <a:pPr lvl="0"/>
            <a:r>
              <a:rPr lang="en-GB" dirty="0"/>
              <a:t>Apples</a:t>
            </a:r>
          </a:p>
          <a:p>
            <a:pPr lvl="0"/>
            <a:endParaRPr lang="en-GB" dirty="0"/>
          </a:p>
          <a:p>
            <a:pPr lvl="0"/>
            <a:r>
              <a:rPr lang="en-GB" dirty="0"/>
              <a:t>Pears</a:t>
            </a:r>
          </a:p>
          <a:p>
            <a:pPr lvl="0"/>
            <a:endParaRPr lang="en-GB" dirty="0"/>
          </a:p>
          <a:p>
            <a:pPr lvl="0"/>
            <a:r>
              <a:rPr lang="en-GB" dirty="0"/>
              <a:t>Oranges</a:t>
            </a:r>
          </a:p>
          <a:p>
            <a:pPr lvl="0"/>
            <a:endParaRPr lang="en-GB" dirty="0"/>
          </a:p>
          <a:p>
            <a:pPr lvl="0"/>
            <a:r>
              <a:rPr lang="en-GB" dirty="0"/>
              <a:t>Lemons</a:t>
            </a:r>
          </a:p>
          <a:p>
            <a:pPr lvl="0"/>
            <a:endParaRPr lang="en-GB" dirty="0"/>
          </a:p>
          <a:p>
            <a:pPr lvl="0"/>
            <a:r>
              <a:rPr lang="en-GB" dirty="0"/>
              <a:t>Limes</a:t>
            </a:r>
          </a:p>
          <a:p>
            <a:pPr lvl="0"/>
            <a:endParaRPr lang="en-GB" dirty="0"/>
          </a:p>
          <a:p>
            <a:pPr lvl="0"/>
            <a:r>
              <a:rPr lang="en-GB" dirty="0"/>
              <a:t>Peaches</a:t>
            </a:r>
          </a:p>
          <a:p>
            <a:pPr lvl="0"/>
            <a:endParaRPr lang="en-GB" dirty="0"/>
          </a:p>
        </p:txBody>
      </p:sp>
      <p:sp>
        <p:nvSpPr>
          <p:cNvPr id="28" name="Text Placeholder 10"/>
          <p:cNvSpPr>
            <a:spLocks noGrp="1"/>
          </p:cNvSpPr>
          <p:nvPr>
            <p:ph type="body" sz="quarter" idx="23" hasCustomPrompt="1"/>
          </p:nvPr>
        </p:nvSpPr>
        <p:spPr>
          <a:xfrm>
            <a:off x="2658492" y="4313238"/>
            <a:ext cx="6306120" cy="566593"/>
          </a:xfrm>
          <a:prstGeom prst="rect">
            <a:avLst/>
          </a:prstGeom>
        </p:spPr>
        <p:txBody>
          <a:bodyPr vert="horz" lIns="0" tIns="0" rIns="0" bIns="0" anchor="t" anchorCtr="0"/>
          <a:lstStyle>
            <a:lvl1pPr>
              <a:defRPr sz="1000" b="0" i="0">
                <a:solidFill>
                  <a:srgbClr val="58585A"/>
                </a:solidFill>
                <a:latin typeface="Arial"/>
                <a:cs typeface="Arial"/>
              </a:defRPr>
            </a:lvl1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 magna </a:t>
            </a:r>
            <a:r>
              <a:rPr lang="en-GB" dirty="0" err="1"/>
              <a:t>aliquam</a:t>
            </a:r>
            <a:r>
              <a:rPr lang="en-GB" dirty="0"/>
              <a:t> </a:t>
            </a:r>
            <a:r>
              <a:rPr lang="en-GB" dirty="0" err="1"/>
              <a:t>erat</a:t>
            </a:r>
            <a:r>
              <a:rPr lang="en-GB" dirty="0"/>
              <a:t> </a:t>
            </a:r>
            <a:r>
              <a:rPr lang="en-GB" dirty="0" err="1"/>
              <a:t>volutpat</a:t>
            </a:r>
            <a:r>
              <a:rPr lang="en-GB" dirty="0"/>
              <a:t>.</a:t>
            </a:r>
            <a:endParaRPr lang="en-US" dirty="0"/>
          </a:p>
        </p:txBody>
      </p:sp>
      <p:sp>
        <p:nvSpPr>
          <p:cNvPr id="29" name="Text Placeholder 10"/>
          <p:cNvSpPr>
            <a:spLocks noGrp="1"/>
          </p:cNvSpPr>
          <p:nvPr>
            <p:ph type="body" sz="quarter" idx="24" hasCustomPrompt="1"/>
          </p:nvPr>
        </p:nvSpPr>
        <p:spPr>
          <a:xfrm>
            <a:off x="2658492" y="3964118"/>
            <a:ext cx="6306119" cy="344370"/>
          </a:xfrm>
          <a:prstGeom prst="rect">
            <a:avLst/>
          </a:prstGeom>
        </p:spPr>
        <p:txBody>
          <a:bodyPr vert="horz" lIns="0" tIns="0" rIns="0" bIns="0" anchor="t" anchorCtr="0"/>
          <a:lstStyle>
            <a:lvl1pPr>
              <a:defRPr sz="1800" b="0" i="0">
                <a:solidFill>
                  <a:schemeClr val="tx2"/>
                </a:solidFill>
                <a:latin typeface="Arial"/>
                <a:cs typeface="Arial"/>
              </a:defRPr>
            </a:lvl1pPr>
          </a:lstStyle>
          <a:p>
            <a:pPr lvl="0"/>
            <a:r>
              <a:rPr lang="en-GB" dirty="0"/>
              <a:t>Header</a:t>
            </a:r>
            <a:endParaRPr lang="en-US" dirty="0"/>
          </a:p>
        </p:txBody>
      </p:sp>
      <p:sp>
        <p:nvSpPr>
          <p:cNvPr id="30"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2278627973"/>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7"/>
          <p:cNvSpPr>
            <a:spLocks noGrp="1"/>
          </p:cNvSpPr>
          <p:nvPr>
            <p:ph type="body" sz="quarter" idx="16" hasCustomPrompt="1"/>
          </p:nvPr>
        </p:nvSpPr>
        <p:spPr>
          <a:xfrm>
            <a:off x="2654300" y="1131457"/>
            <a:ext cx="6313488" cy="307053"/>
          </a:xfrm>
          <a:prstGeom prst="rect">
            <a:avLst/>
          </a:prstGeom>
        </p:spPr>
        <p:txBody>
          <a:bodyPr vert="horz" lIns="0" tIns="0" rIns="0" bIns="0"/>
          <a:lstStyle>
            <a:lvl1pPr>
              <a:defRPr sz="1200" b="1">
                <a:solidFill>
                  <a:schemeClr val="tx2"/>
                </a:solidFill>
                <a:latin typeface="Arial"/>
                <a:cs typeface="Arial"/>
              </a:defRPr>
            </a:lvl1pPr>
          </a:lstStyle>
          <a:p>
            <a:pPr lvl="0"/>
            <a:r>
              <a:rPr lang="en-GB" dirty="0"/>
              <a:t>CHART TITLE</a:t>
            </a:r>
            <a:endParaRPr lang="en-US" dirty="0"/>
          </a:p>
        </p:txBody>
      </p:sp>
      <p:sp>
        <p:nvSpPr>
          <p:cNvPr id="6" name="Chart Placeholder 5"/>
          <p:cNvSpPr>
            <a:spLocks noGrp="1"/>
          </p:cNvSpPr>
          <p:nvPr>
            <p:ph type="chart" sz="quarter" idx="21"/>
          </p:nvPr>
        </p:nvSpPr>
        <p:spPr>
          <a:xfrm>
            <a:off x="2654300" y="1438510"/>
            <a:ext cx="4269248" cy="2515953"/>
          </a:xfrm>
          <a:prstGeom prst="rect">
            <a:avLst/>
          </a:prstGeom>
        </p:spPr>
        <p:txBody>
          <a:bodyPr vert="horz" lIns="0" tIns="0" rIns="0" bIns="0"/>
          <a:lstStyle>
            <a:lvl1pPr>
              <a:spcBef>
                <a:spcPts val="0"/>
              </a:spcBef>
              <a:defRPr sz="1200" b="1" i="0" kern="1200" baseline="0">
                <a:solidFill>
                  <a:schemeClr val="tx2"/>
                </a:solidFill>
                <a:latin typeface="Arial"/>
              </a:defRPr>
            </a:lvl1pPr>
          </a:lstStyle>
          <a:p>
            <a:endParaRPr lang="en-US" dirty="0"/>
          </a:p>
        </p:txBody>
      </p:sp>
      <p:sp>
        <p:nvSpPr>
          <p:cNvPr id="7" name="Shape 226"/>
          <p:cNvSpPr/>
          <p:nvPr userDrawn="1"/>
        </p:nvSpPr>
        <p:spPr>
          <a:xfrm>
            <a:off x="2658492" y="4133065"/>
            <a:ext cx="159769" cy="159769"/>
          </a:xfrm>
          <a:prstGeom prst="rect">
            <a:avLst/>
          </a:prstGeom>
          <a:solidFill>
            <a:schemeClr val="accent1"/>
          </a:solidFill>
          <a:ln w="12700">
            <a:miter lim="400000"/>
          </a:ln>
        </p:spPr>
        <p:txBody>
          <a:bodyPr lIns="0" tIns="0" rIns="0" bIns="0" anchor="ctr"/>
          <a:lstStyle/>
          <a:p>
            <a:pPr defTabSz="457200">
              <a:defRPr>
                <a:solidFill>
                  <a:srgbClr val="FFFFFF"/>
                </a:solidFill>
              </a:defRPr>
            </a:pPr>
            <a:endParaRPr sz="1800" dirty="0">
              <a:solidFill>
                <a:srgbClr val="008A9B"/>
              </a:solidFill>
            </a:endParaRPr>
          </a:p>
        </p:txBody>
      </p:sp>
      <p:sp>
        <p:nvSpPr>
          <p:cNvPr id="8" name="Shape 227"/>
          <p:cNvSpPr/>
          <p:nvPr userDrawn="1"/>
        </p:nvSpPr>
        <p:spPr>
          <a:xfrm>
            <a:off x="2655317" y="4466834"/>
            <a:ext cx="159769" cy="159769"/>
          </a:xfrm>
          <a:prstGeom prst="rect">
            <a:avLst/>
          </a:prstGeom>
          <a:solidFill>
            <a:schemeClr val="accent2"/>
          </a:solidFill>
          <a:ln w="12700">
            <a:miter lim="400000"/>
          </a:ln>
        </p:spPr>
        <p:txBody>
          <a:bodyPr lIns="50800" tIns="50800" rIns="50800" bIns="50800" anchor="ctr"/>
          <a:lstStyle/>
          <a:p>
            <a:pPr defTabSz="457200">
              <a:defRPr>
                <a:solidFill>
                  <a:srgbClr val="FFFFFF"/>
                </a:solidFill>
              </a:defRPr>
            </a:pPr>
            <a:endParaRPr sz="1800">
              <a:solidFill>
                <a:srgbClr val="FFFFFF"/>
              </a:solidFill>
            </a:endParaRPr>
          </a:p>
        </p:txBody>
      </p:sp>
      <p:sp>
        <p:nvSpPr>
          <p:cNvPr id="9" name="Shape 228"/>
          <p:cNvSpPr/>
          <p:nvPr userDrawn="1"/>
        </p:nvSpPr>
        <p:spPr>
          <a:xfrm>
            <a:off x="4185537" y="4134821"/>
            <a:ext cx="159769" cy="159769"/>
          </a:xfrm>
          <a:prstGeom prst="rect">
            <a:avLst/>
          </a:prstGeom>
          <a:solidFill>
            <a:schemeClr val="accent3"/>
          </a:solidFill>
          <a:ln w="12700">
            <a:miter lim="400000"/>
          </a:ln>
        </p:spPr>
        <p:txBody>
          <a:bodyPr lIns="0" tIns="0" rIns="0" bIns="0" anchor="ctr"/>
          <a:lstStyle/>
          <a:p>
            <a:pPr defTabSz="457200">
              <a:defRPr>
                <a:solidFill>
                  <a:srgbClr val="FFFFFF"/>
                </a:solidFill>
              </a:defRPr>
            </a:pPr>
            <a:endParaRPr sz="1800">
              <a:solidFill>
                <a:srgbClr val="008A9B"/>
              </a:solidFill>
            </a:endParaRPr>
          </a:p>
        </p:txBody>
      </p:sp>
      <p:sp>
        <p:nvSpPr>
          <p:cNvPr id="10" name="Shape 229"/>
          <p:cNvSpPr/>
          <p:nvPr userDrawn="1"/>
        </p:nvSpPr>
        <p:spPr>
          <a:xfrm>
            <a:off x="4185537" y="4466834"/>
            <a:ext cx="159769" cy="159769"/>
          </a:xfrm>
          <a:prstGeom prst="rect">
            <a:avLst/>
          </a:prstGeom>
          <a:solidFill>
            <a:schemeClr val="accent4"/>
          </a:solidFill>
          <a:ln w="12700">
            <a:miter lim="400000"/>
          </a:ln>
        </p:spPr>
        <p:txBody>
          <a:bodyPr lIns="0" tIns="0" rIns="0" bIns="0" anchor="ctr"/>
          <a:lstStyle/>
          <a:p>
            <a:pPr defTabSz="457200">
              <a:defRPr>
                <a:solidFill>
                  <a:srgbClr val="FFFFFF"/>
                </a:solidFill>
              </a:defRPr>
            </a:pPr>
            <a:endParaRPr sz="1800">
              <a:solidFill>
                <a:srgbClr val="FFFFFF"/>
              </a:solidFill>
            </a:endParaRPr>
          </a:p>
        </p:txBody>
      </p:sp>
      <p:sp>
        <p:nvSpPr>
          <p:cNvPr id="11" name="Shape 228"/>
          <p:cNvSpPr/>
          <p:nvPr userDrawn="1"/>
        </p:nvSpPr>
        <p:spPr>
          <a:xfrm>
            <a:off x="5702946" y="4134821"/>
            <a:ext cx="159769" cy="159769"/>
          </a:xfrm>
          <a:prstGeom prst="rect">
            <a:avLst/>
          </a:prstGeom>
          <a:solidFill>
            <a:schemeClr val="accent5"/>
          </a:solidFill>
          <a:ln w="12700">
            <a:miter lim="400000"/>
          </a:ln>
        </p:spPr>
        <p:txBody>
          <a:bodyPr lIns="0" tIns="0" rIns="0" bIns="0" anchor="ctr"/>
          <a:lstStyle/>
          <a:p>
            <a:pPr defTabSz="457200">
              <a:defRPr>
                <a:solidFill>
                  <a:srgbClr val="FFFFFF"/>
                </a:solidFill>
              </a:defRPr>
            </a:pPr>
            <a:endParaRPr sz="1800">
              <a:solidFill>
                <a:srgbClr val="008A9B"/>
              </a:solidFill>
            </a:endParaRPr>
          </a:p>
        </p:txBody>
      </p:sp>
      <p:sp>
        <p:nvSpPr>
          <p:cNvPr id="12" name="Shape 229"/>
          <p:cNvSpPr/>
          <p:nvPr userDrawn="1"/>
        </p:nvSpPr>
        <p:spPr>
          <a:xfrm>
            <a:off x="5702946" y="4466834"/>
            <a:ext cx="159769" cy="159769"/>
          </a:xfrm>
          <a:prstGeom prst="rect">
            <a:avLst/>
          </a:prstGeom>
          <a:solidFill>
            <a:schemeClr val="accent6"/>
          </a:solidFill>
          <a:ln w="12700">
            <a:miter lim="400000"/>
          </a:ln>
        </p:spPr>
        <p:txBody>
          <a:bodyPr lIns="0" tIns="0" rIns="0" bIns="0" anchor="ctr"/>
          <a:lstStyle/>
          <a:p>
            <a:pPr defTabSz="457200">
              <a:defRPr>
                <a:solidFill>
                  <a:srgbClr val="FFFFFF"/>
                </a:solidFill>
              </a:defRPr>
            </a:pPr>
            <a:endParaRPr sz="1800" dirty="0">
              <a:solidFill>
                <a:srgbClr val="FFFFFF"/>
              </a:solidFill>
            </a:endParaRPr>
          </a:p>
        </p:txBody>
      </p:sp>
      <p:sp>
        <p:nvSpPr>
          <p:cNvPr id="13" name="Text Placeholder 10"/>
          <p:cNvSpPr>
            <a:spLocks noGrp="1"/>
          </p:cNvSpPr>
          <p:nvPr>
            <p:ph type="body" sz="quarter" idx="26" hasCustomPrompt="1"/>
          </p:nvPr>
        </p:nvSpPr>
        <p:spPr>
          <a:xfrm>
            <a:off x="2898776" y="4148940"/>
            <a:ext cx="1116000" cy="565160"/>
          </a:xfrm>
          <a:prstGeom prst="rect">
            <a:avLst/>
          </a:prstGeom>
        </p:spPr>
        <p:txBody>
          <a:bodyPr vert="horz" lIns="0" tIns="0" rIns="0" bIns="0" anchor="t" anchorCtr="0"/>
          <a:lstStyle>
            <a:lvl1pPr>
              <a:lnSpc>
                <a:spcPct val="80000"/>
              </a:lnSpc>
              <a:defRPr sz="1100" b="0" i="0">
                <a:solidFill>
                  <a:srgbClr val="7F7F7F"/>
                </a:solidFill>
                <a:latin typeface="Arial"/>
                <a:cs typeface="Arial"/>
              </a:defRPr>
            </a:lvl1pPr>
          </a:lstStyle>
          <a:p>
            <a:pPr lvl="0"/>
            <a:r>
              <a:rPr lang="en-GB" dirty="0"/>
              <a:t>Apples</a:t>
            </a:r>
          </a:p>
          <a:p>
            <a:pPr lvl="0"/>
            <a:endParaRPr lang="en-GB" dirty="0"/>
          </a:p>
          <a:p>
            <a:pPr lvl="0"/>
            <a:r>
              <a:rPr lang="en-GB" dirty="0"/>
              <a:t>Pears</a:t>
            </a:r>
          </a:p>
        </p:txBody>
      </p:sp>
      <p:sp>
        <p:nvSpPr>
          <p:cNvPr id="14" name="Text Placeholder 10"/>
          <p:cNvSpPr>
            <a:spLocks noGrp="1"/>
          </p:cNvSpPr>
          <p:nvPr>
            <p:ph type="body" sz="quarter" idx="27" hasCustomPrompt="1"/>
          </p:nvPr>
        </p:nvSpPr>
        <p:spPr>
          <a:xfrm>
            <a:off x="7105650" y="1472625"/>
            <a:ext cx="1858962" cy="2481838"/>
          </a:xfrm>
          <a:prstGeom prst="rect">
            <a:avLst/>
          </a:prstGeom>
        </p:spPr>
        <p:txBody>
          <a:bodyPr vert="horz" lIns="0" tIns="0" rIns="0" bIns="0" anchor="t" anchorCtr="0"/>
          <a:lstStyle>
            <a:lvl1pPr>
              <a:defRPr sz="1000" b="0" i="0">
                <a:solidFill>
                  <a:schemeClr val="tx1">
                    <a:lumMod val="50000"/>
                    <a:lumOff val="50000"/>
                  </a:schemeClr>
                </a:solidFill>
                <a:latin typeface="Arial"/>
                <a:cs typeface="Arial"/>
              </a:defRPr>
            </a:lvl1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 magna </a:t>
            </a:r>
            <a:r>
              <a:rPr lang="en-GB" dirty="0" err="1"/>
              <a:t>aliquam</a:t>
            </a:r>
            <a:r>
              <a:rPr lang="en-GB" dirty="0"/>
              <a:t> </a:t>
            </a:r>
            <a:r>
              <a:rPr lang="en-GB" dirty="0" err="1"/>
              <a:t>erat</a:t>
            </a:r>
            <a:r>
              <a:rPr lang="en-GB" dirty="0"/>
              <a:t> </a:t>
            </a:r>
            <a:r>
              <a:rPr lang="en-GB" dirty="0" err="1"/>
              <a:t>volutpat</a:t>
            </a:r>
            <a:r>
              <a:rPr lang="en-GB" dirty="0"/>
              <a:t>.</a:t>
            </a:r>
            <a:endParaRPr lang="en-US" dirty="0"/>
          </a:p>
        </p:txBody>
      </p:sp>
      <p:sp>
        <p:nvSpPr>
          <p:cNvPr id="15" name="Text Placeholder 10"/>
          <p:cNvSpPr>
            <a:spLocks noGrp="1"/>
          </p:cNvSpPr>
          <p:nvPr>
            <p:ph type="body" sz="quarter" idx="28" hasCustomPrompt="1"/>
          </p:nvPr>
        </p:nvSpPr>
        <p:spPr>
          <a:xfrm>
            <a:off x="7105651" y="1123505"/>
            <a:ext cx="1862138" cy="344370"/>
          </a:xfrm>
          <a:prstGeom prst="rect">
            <a:avLst/>
          </a:prstGeom>
        </p:spPr>
        <p:txBody>
          <a:bodyPr vert="horz" lIns="0" tIns="0" rIns="0" bIns="0" anchor="t" anchorCtr="0"/>
          <a:lstStyle>
            <a:lvl1pPr>
              <a:defRPr sz="1800" b="0" i="0">
                <a:solidFill>
                  <a:schemeClr val="tx2"/>
                </a:solidFill>
                <a:latin typeface="Arial"/>
                <a:cs typeface="Arial"/>
              </a:defRPr>
            </a:lvl1pPr>
          </a:lstStyle>
          <a:p>
            <a:pPr lvl="0"/>
            <a:r>
              <a:rPr lang="en-GB" dirty="0"/>
              <a:t>Header</a:t>
            </a:r>
            <a:endParaRPr lang="en-US" dirty="0"/>
          </a:p>
        </p:txBody>
      </p:sp>
      <p:sp>
        <p:nvSpPr>
          <p:cNvPr id="16" name="Text Placeholder 10"/>
          <p:cNvSpPr>
            <a:spLocks noGrp="1"/>
          </p:cNvSpPr>
          <p:nvPr>
            <p:ph type="body" sz="quarter" idx="29" hasCustomPrompt="1"/>
          </p:nvPr>
        </p:nvSpPr>
        <p:spPr>
          <a:xfrm>
            <a:off x="4422387" y="4148940"/>
            <a:ext cx="1116000" cy="565160"/>
          </a:xfrm>
          <a:prstGeom prst="rect">
            <a:avLst/>
          </a:prstGeom>
        </p:spPr>
        <p:txBody>
          <a:bodyPr vert="horz" lIns="0" tIns="0" rIns="0" bIns="0" anchor="t" anchorCtr="0"/>
          <a:lstStyle>
            <a:lvl1pPr>
              <a:lnSpc>
                <a:spcPct val="80000"/>
              </a:lnSpc>
              <a:defRPr sz="1100" b="0" i="0">
                <a:solidFill>
                  <a:srgbClr val="7F7F7F"/>
                </a:solidFill>
                <a:latin typeface="Arial"/>
                <a:cs typeface="Arial"/>
              </a:defRPr>
            </a:lvl1pPr>
          </a:lstStyle>
          <a:p>
            <a:pPr lvl="0"/>
            <a:r>
              <a:rPr lang="en-GB" dirty="0"/>
              <a:t>Oranges</a:t>
            </a:r>
          </a:p>
          <a:p>
            <a:pPr lvl="0"/>
            <a:endParaRPr lang="en-GB" dirty="0"/>
          </a:p>
          <a:p>
            <a:pPr lvl="0"/>
            <a:r>
              <a:rPr lang="en-GB" dirty="0"/>
              <a:t>Lemons</a:t>
            </a:r>
          </a:p>
        </p:txBody>
      </p:sp>
      <p:sp>
        <p:nvSpPr>
          <p:cNvPr id="17" name="Text Placeholder 10"/>
          <p:cNvSpPr>
            <a:spLocks noGrp="1"/>
          </p:cNvSpPr>
          <p:nvPr>
            <p:ph type="body" sz="quarter" idx="30" hasCustomPrompt="1"/>
          </p:nvPr>
        </p:nvSpPr>
        <p:spPr>
          <a:xfrm>
            <a:off x="5941215" y="4148940"/>
            <a:ext cx="1116000" cy="565160"/>
          </a:xfrm>
          <a:prstGeom prst="rect">
            <a:avLst/>
          </a:prstGeom>
        </p:spPr>
        <p:txBody>
          <a:bodyPr vert="horz" lIns="0" tIns="0" rIns="0" bIns="0" anchor="t" anchorCtr="0"/>
          <a:lstStyle>
            <a:lvl1pPr>
              <a:lnSpc>
                <a:spcPct val="80000"/>
              </a:lnSpc>
              <a:defRPr sz="1100" b="0" i="0">
                <a:solidFill>
                  <a:srgbClr val="7F7F7F"/>
                </a:solidFill>
                <a:latin typeface="Arial"/>
                <a:cs typeface="Arial"/>
              </a:defRPr>
            </a:lvl1pPr>
          </a:lstStyle>
          <a:p>
            <a:pPr lvl="0"/>
            <a:r>
              <a:rPr lang="en-GB" dirty="0"/>
              <a:t>Limes</a:t>
            </a:r>
          </a:p>
          <a:p>
            <a:pPr lvl="0"/>
            <a:endParaRPr lang="en-GB" dirty="0"/>
          </a:p>
          <a:p>
            <a:pPr lvl="0"/>
            <a:r>
              <a:rPr lang="en-GB" dirty="0"/>
              <a:t>Peaches</a:t>
            </a:r>
          </a:p>
          <a:p>
            <a:pPr lvl="0"/>
            <a:endParaRPr lang="en-GB" dirty="0"/>
          </a:p>
        </p:txBody>
      </p:sp>
      <p:sp>
        <p:nvSpPr>
          <p:cNvPr id="18"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1946886786"/>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BIOG Slide">
    <p:spTree>
      <p:nvGrpSpPr>
        <p:cNvPr id="1" name=""/>
        <p:cNvGrpSpPr/>
        <p:nvPr/>
      </p:nvGrpSpPr>
      <p:grpSpPr>
        <a:xfrm>
          <a:off x="0" y="0"/>
          <a:ext cx="0" cy="0"/>
          <a:chOff x="0" y="0"/>
          <a:chExt cx="0" cy="0"/>
        </a:xfrm>
      </p:grpSpPr>
      <p:sp>
        <p:nvSpPr>
          <p:cNvPr id="31" name="Text Placeholder 7"/>
          <p:cNvSpPr>
            <a:spLocks noGrp="1"/>
          </p:cNvSpPr>
          <p:nvPr>
            <p:ph type="body" sz="quarter" idx="49" hasCustomPrompt="1"/>
          </p:nvPr>
        </p:nvSpPr>
        <p:spPr>
          <a:xfrm>
            <a:off x="4276622" y="2268869"/>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30" name="Picture Placeholder 7"/>
          <p:cNvSpPr>
            <a:spLocks noGrp="1"/>
          </p:cNvSpPr>
          <p:nvPr>
            <p:ph type="pic" sz="quarter" idx="48"/>
          </p:nvPr>
        </p:nvSpPr>
        <p:spPr>
          <a:xfrm>
            <a:off x="4276622" y="1179513"/>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7"/>
          <p:cNvSpPr>
            <a:spLocks noGrp="1"/>
          </p:cNvSpPr>
          <p:nvPr>
            <p:ph type="pic" sz="quarter" idx="16"/>
          </p:nvPr>
        </p:nvSpPr>
        <p:spPr>
          <a:xfrm>
            <a:off x="2654299" y="1179513"/>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7"/>
          <p:cNvSpPr>
            <a:spLocks noGrp="1"/>
          </p:cNvSpPr>
          <p:nvPr>
            <p:ph type="body" sz="quarter" idx="17" hasCustomPrompt="1"/>
          </p:nvPr>
        </p:nvSpPr>
        <p:spPr>
          <a:xfrm>
            <a:off x="2654299" y="2268869"/>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7" name="Text Placeholder 10"/>
          <p:cNvSpPr>
            <a:spLocks noGrp="1"/>
          </p:cNvSpPr>
          <p:nvPr>
            <p:ph type="body" sz="quarter" idx="26" hasCustomPrompt="1"/>
          </p:nvPr>
        </p:nvSpPr>
        <p:spPr>
          <a:xfrm>
            <a:off x="2654300" y="2460707"/>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23"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33" name="Text Placeholder 10"/>
          <p:cNvSpPr>
            <a:spLocks noGrp="1"/>
          </p:cNvSpPr>
          <p:nvPr>
            <p:ph type="body" sz="quarter" idx="50" hasCustomPrompt="1"/>
          </p:nvPr>
        </p:nvSpPr>
        <p:spPr>
          <a:xfrm>
            <a:off x="4276623" y="2460707"/>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34" name="Text Placeholder 7"/>
          <p:cNvSpPr>
            <a:spLocks noGrp="1"/>
          </p:cNvSpPr>
          <p:nvPr>
            <p:ph type="body" sz="quarter" idx="51" hasCustomPrompt="1"/>
          </p:nvPr>
        </p:nvSpPr>
        <p:spPr>
          <a:xfrm>
            <a:off x="7526336" y="2268869"/>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35" name="Picture Placeholder 7"/>
          <p:cNvSpPr>
            <a:spLocks noGrp="1"/>
          </p:cNvSpPr>
          <p:nvPr>
            <p:ph type="pic" sz="quarter" idx="52"/>
          </p:nvPr>
        </p:nvSpPr>
        <p:spPr>
          <a:xfrm>
            <a:off x="7526336" y="1179513"/>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36" name="Picture Placeholder 7"/>
          <p:cNvSpPr>
            <a:spLocks noGrp="1"/>
          </p:cNvSpPr>
          <p:nvPr>
            <p:ph type="pic" sz="quarter" idx="53"/>
          </p:nvPr>
        </p:nvSpPr>
        <p:spPr>
          <a:xfrm>
            <a:off x="5904013" y="1179513"/>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37" name="Text Placeholder 7"/>
          <p:cNvSpPr>
            <a:spLocks noGrp="1"/>
          </p:cNvSpPr>
          <p:nvPr>
            <p:ph type="body" sz="quarter" idx="54" hasCustomPrompt="1"/>
          </p:nvPr>
        </p:nvSpPr>
        <p:spPr>
          <a:xfrm>
            <a:off x="5904013" y="2268869"/>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38" name="Text Placeholder 10"/>
          <p:cNvSpPr>
            <a:spLocks noGrp="1"/>
          </p:cNvSpPr>
          <p:nvPr>
            <p:ph type="body" sz="quarter" idx="55" hasCustomPrompt="1"/>
          </p:nvPr>
        </p:nvSpPr>
        <p:spPr>
          <a:xfrm>
            <a:off x="5904014" y="2460707"/>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39" name="Text Placeholder 10"/>
          <p:cNvSpPr>
            <a:spLocks noGrp="1"/>
          </p:cNvSpPr>
          <p:nvPr>
            <p:ph type="body" sz="quarter" idx="56" hasCustomPrompt="1"/>
          </p:nvPr>
        </p:nvSpPr>
        <p:spPr>
          <a:xfrm>
            <a:off x="7526337" y="2460707"/>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40" name="Text Placeholder 7"/>
          <p:cNvSpPr>
            <a:spLocks noGrp="1"/>
          </p:cNvSpPr>
          <p:nvPr>
            <p:ph type="body" sz="quarter" idx="57" hasCustomPrompt="1"/>
          </p:nvPr>
        </p:nvSpPr>
        <p:spPr>
          <a:xfrm>
            <a:off x="4276622" y="4111503"/>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41" name="Picture Placeholder 7"/>
          <p:cNvSpPr>
            <a:spLocks noGrp="1"/>
          </p:cNvSpPr>
          <p:nvPr>
            <p:ph type="pic" sz="quarter" idx="58"/>
          </p:nvPr>
        </p:nvSpPr>
        <p:spPr>
          <a:xfrm>
            <a:off x="4276622" y="3022147"/>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42" name="Picture Placeholder 7"/>
          <p:cNvSpPr>
            <a:spLocks noGrp="1"/>
          </p:cNvSpPr>
          <p:nvPr>
            <p:ph type="pic" sz="quarter" idx="59"/>
          </p:nvPr>
        </p:nvSpPr>
        <p:spPr>
          <a:xfrm>
            <a:off x="2654299" y="3022147"/>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43" name="Text Placeholder 7"/>
          <p:cNvSpPr>
            <a:spLocks noGrp="1"/>
          </p:cNvSpPr>
          <p:nvPr>
            <p:ph type="body" sz="quarter" idx="60" hasCustomPrompt="1"/>
          </p:nvPr>
        </p:nvSpPr>
        <p:spPr>
          <a:xfrm>
            <a:off x="2654299" y="4111503"/>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44" name="Text Placeholder 10"/>
          <p:cNvSpPr>
            <a:spLocks noGrp="1"/>
          </p:cNvSpPr>
          <p:nvPr>
            <p:ph type="body" sz="quarter" idx="61" hasCustomPrompt="1"/>
          </p:nvPr>
        </p:nvSpPr>
        <p:spPr>
          <a:xfrm>
            <a:off x="2654300" y="4303341"/>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45" name="Text Placeholder 10"/>
          <p:cNvSpPr>
            <a:spLocks noGrp="1"/>
          </p:cNvSpPr>
          <p:nvPr>
            <p:ph type="body" sz="quarter" idx="62" hasCustomPrompt="1"/>
          </p:nvPr>
        </p:nvSpPr>
        <p:spPr>
          <a:xfrm>
            <a:off x="4276623" y="4303341"/>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46" name="Text Placeholder 7"/>
          <p:cNvSpPr>
            <a:spLocks noGrp="1"/>
          </p:cNvSpPr>
          <p:nvPr>
            <p:ph type="body" sz="quarter" idx="63" hasCustomPrompt="1"/>
          </p:nvPr>
        </p:nvSpPr>
        <p:spPr>
          <a:xfrm>
            <a:off x="7526336" y="4111503"/>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47" name="Picture Placeholder 7"/>
          <p:cNvSpPr>
            <a:spLocks noGrp="1"/>
          </p:cNvSpPr>
          <p:nvPr>
            <p:ph type="pic" sz="quarter" idx="64"/>
          </p:nvPr>
        </p:nvSpPr>
        <p:spPr>
          <a:xfrm>
            <a:off x="7526336" y="3022147"/>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48" name="Picture Placeholder 7"/>
          <p:cNvSpPr>
            <a:spLocks noGrp="1"/>
          </p:cNvSpPr>
          <p:nvPr>
            <p:ph type="pic" sz="quarter" idx="65"/>
          </p:nvPr>
        </p:nvSpPr>
        <p:spPr>
          <a:xfrm>
            <a:off x="5904013" y="3022147"/>
            <a:ext cx="1438277" cy="1055303"/>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49" name="Text Placeholder 7"/>
          <p:cNvSpPr>
            <a:spLocks noGrp="1"/>
          </p:cNvSpPr>
          <p:nvPr>
            <p:ph type="body" sz="quarter" idx="66" hasCustomPrompt="1"/>
          </p:nvPr>
        </p:nvSpPr>
        <p:spPr>
          <a:xfrm>
            <a:off x="5904013" y="4111503"/>
            <a:ext cx="1438277" cy="183171"/>
          </a:xfrm>
          <a:prstGeom prst="rect">
            <a:avLst/>
          </a:prstGeom>
        </p:spPr>
        <p:txBody>
          <a:bodyPr vert="horz" lIns="0" tIns="0" rIns="0" bIns="0"/>
          <a:lstStyle>
            <a:lvl1pPr>
              <a:defRPr sz="1100" b="1">
                <a:solidFill>
                  <a:schemeClr val="tx2"/>
                </a:solidFill>
                <a:latin typeface="Arial"/>
                <a:cs typeface="Arial"/>
              </a:defRPr>
            </a:lvl1pPr>
          </a:lstStyle>
          <a:p>
            <a:pPr lvl="0"/>
            <a:r>
              <a:rPr lang="en-GB" dirty="0"/>
              <a:t>NAME</a:t>
            </a:r>
            <a:endParaRPr lang="en-US" dirty="0"/>
          </a:p>
        </p:txBody>
      </p:sp>
      <p:sp>
        <p:nvSpPr>
          <p:cNvPr id="50" name="Text Placeholder 10"/>
          <p:cNvSpPr>
            <a:spLocks noGrp="1"/>
          </p:cNvSpPr>
          <p:nvPr>
            <p:ph type="body" sz="quarter" idx="67" hasCustomPrompt="1"/>
          </p:nvPr>
        </p:nvSpPr>
        <p:spPr>
          <a:xfrm>
            <a:off x="5904014" y="4303341"/>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
        <p:nvSpPr>
          <p:cNvPr id="51" name="Text Placeholder 10"/>
          <p:cNvSpPr>
            <a:spLocks noGrp="1"/>
          </p:cNvSpPr>
          <p:nvPr>
            <p:ph type="body" sz="quarter" idx="68" hasCustomPrompt="1"/>
          </p:nvPr>
        </p:nvSpPr>
        <p:spPr>
          <a:xfrm>
            <a:off x="7526337" y="4303341"/>
            <a:ext cx="1438276" cy="363679"/>
          </a:xfrm>
          <a:prstGeom prst="rect">
            <a:avLst/>
          </a:prstGeom>
        </p:spPr>
        <p:txBody>
          <a:bodyPr vert="horz" lIns="0" tIns="0" rIns="0" bIns="0" anchor="t" anchorCtr="0"/>
          <a:lstStyle>
            <a:lvl1pPr>
              <a:defRPr sz="1000" b="0" i="0" baseline="0">
                <a:solidFill>
                  <a:schemeClr val="bg1">
                    <a:lumMod val="50000"/>
                  </a:schemeClr>
                </a:solidFill>
                <a:latin typeface="Arial"/>
                <a:cs typeface="Arial"/>
              </a:defRPr>
            </a:lvl1pPr>
          </a:lstStyle>
          <a:p>
            <a:pPr lvl="0"/>
            <a:r>
              <a:rPr lang="en-GB" dirty="0"/>
              <a:t>Job Description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a:t>
            </a:r>
            <a:endParaRPr lang="en-US" dirty="0"/>
          </a:p>
        </p:txBody>
      </p:sp>
    </p:spTree>
    <p:extLst>
      <p:ext uri="{BB962C8B-B14F-4D97-AF65-F5344CB8AC3E}">
        <p14:creationId xmlns:p14="http://schemas.microsoft.com/office/powerpoint/2010/main" val="3910212238"/>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Picture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25"/>
          <p:cNvSpPr>
            <a:spLocks noGrp="1"/>
          </p:cNvSpPr>
          <p:nvPr>
            <p:ph type="pic" sz="quarter" idx="21"/>
          </p:nvPr>
        </p:nvSpPr>
        <p:spPr>
          <a:xfrm>
            <a:off x="2654300" y="1179514"/>
            <a:ext cx="6313488" cy="3246124"/>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10"/>
          <p:cNvSpPr>
            <a:spLocks noGrp="1"/>
          </p:cNvSpPr>
          <p:nvPr>
            <p:ph type="body" sz="quarter" idx="26" hasCustomPrompt="1"/>
          </p:nvPr>
        </p:nvSpPr>
        <p:spPr>
          <a:xfrm>
            <a:off x="2654300" y="4456763"/>
            <a:ext cx="6313488" cy="243198"/>
          </a:xfrm>
          <a:prstGeom prst="rect">
            <a:avLst/>
          </a:prstGeom>
        </p:spPr>
        <p:txBody>
          <a:bodyPr vert="horz" lIns="0" tIns="0" rIns="0" bIns="0" anchor="t" anchorCtr="0"/>
          <a:lstStyle>
            <a:lvl1pPr>
              <a:defRPr sz="1000" b="0" i="0" baseline="0">
                <a:solidFill>
                  <a:schemeClr val="tx1">
                    <a:lumMod val="65000"/>
                    <a:lumOff val="35000"/>
                  </a:schemeClr>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7"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1442241678"/>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Picture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25"/>
          <p:cNvSpPr>
            <a:spLocks noGrp="1"/>
          </p:cNvSpPr>
          <p:nvPr>
            <p:ph type="pic" sz="quarter" idx="21"/>
          </p:nvPr>
        </p:nvSpPr>
        <p:spPr>
          <a:xfrm>
            <a:off x="2654300" y="1179513"/>
            <a:ext cx="2987675" cy="2205206"/>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10"/>
          <p:cNvSpPr>
            <a:spLocks noGrp="1"/>
          </p:cNvSpPr>
          <p:nvPr>
            <p:ph type="body" sz="quarter" idx="26" hasCustomPrompt="1"/>
          </p:nvPr>
        </p:nvSpPr>
        <p:spPr>
          <a:xfrm>
            <a:off x="2654300" y="3415844"/>
            <a:ext cx="2987675" cy="349374"/>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7" name="Picture Placeholder 25"/>
          <p:cNvSpPr>
            <a:spLocks noGrp="1"/>
          </p:cNvSpPr>
          <p:nvPr>
            <p:ph type="pic" sz="quarter" idx="27"/>
          </p:nvPr>
        </p:nvSpPr>
        <p:spPr>
          <a:xfrm>
            <a:off x="6000750" y="1179513"/>
            <a:ext cx="2967038" cy="2205206"/>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8" name="Text Placeholder 10"/>
          <p:cNvSpPr>
            <a:spLocks noGrp="1"/>
          </p:cNvSpPr>
          <p:nvPr>
            <p:ph type="body" sz="quarter" idx="28" hasCustomPrompt="1"/>
          </p:nvPr>
        </p:nvSpPr>
        <p:spPr>
          <a:xfrm>
            <a:off x="6000750" y="3415844"/>
            <a:ext cx="2967038" cy="349374"/>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9"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2711755040"/>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25"/>
          <p:cNvSpPr>
            <a:spLocks noGrp="1"/>
          </p:cNvSpPr>
          <p:nvPr>
            <p:ph type="pic" sz="quarter" idx="21"/>
          </p:nvPr>
        </p:nvSpPr>
        <p:spPr>
          <a:xfrm>
            <a:off x="2654300" y="1179513"/>
            <a:ext cx="2987675" cy="146507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10"/>
          <p:cNvSpPr>
            <a:spLocks noGrp="1"/>
          </p:cNvSpPr>
          <p:nvPr>
            <p:ph type="body" sz="quarter" idx="26" hasCustomPrompt="1"/>
          </p:nvPr>
        </p:nvSpPr>
        <p:spPr>
          <a:xfrm>
            <a:off x="2654300" y="2671004"/>
            <a:ext cx="2987675"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12"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14" name="Picture Placeholder 25"/>
          <p:cNvSpPr>
            <a:spLocks noGrp="1"/>
          </p:cNvSpPr>
          <p:nvPr>
            <p:ph type="pic" sz="quarter" idx="27"/>
          </p:nvPr>
        </p:nvSpPr>
        <p:spPr>
          <a:xfrm>
            <a:off x="6000750" y="1179513"/>
            <a:ext cx="2963863" cy="146507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5" name="Text Placeholder 10"/>
          <p:cNvSpPr>
            <a:spLocks noGrp="1"/>
          </p:cNvSpPr>
          <p:nvPr>
            <p:ph type="body" sz="quarter" idx="28" hasCustomPrompt="1"/>
          </p:nvPr>
        </p:nvSpPr>
        <p:spPr>
          <a:xfrm>
            <a:off x="6000750" y="2671004"/>
            <a:ext cx="296386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16" name="Picture Placeholder 25"/>
          <p:cNvSpPr>
            <a:spLocks noGrp="1"/>
          </p:cNvSpPr>
          <p:nvPr>
            <p:ph type="pic" sz="quarter" idx="29"/>
          </p:nvPr>
        </p:nvSpPr>
        <p:spPr>
          <a:xfrm>
            <a:off x="2654300" y="2967171"/>
            <a:ext cx="2987675" cy="146507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7" name="Text Placeholder 10"/>
          <p:cNvSpPr>
            <a:spLocks noGrp="1"/>
          </p:cNvSpPr>
          <p:nvPr>
            <p:ph type="body" sz="quarter" idx="30" hasCustomPrompt="1"/>
          </p:nvPr>
        </p:nvSpPr>
        <p:spPr>
          <a:xfrm>
            <a:off x="2654300" y="4458662"/>
            <a:ext cx="2987675"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
        <p:nvSpPr>
          <p:cNvPr id="18" name="Picture Placeholder 25"/>
          <p:cNvSpPr>
            <a:spLocks noGrp="1"/>
          </p:cNvSpPr>
          <p:nvPr>
            <p:ph type="pic" sz="quarter" idx="31"/>
          </p:nvPr>
        </p:nvSpPr>
        <p:spPr>
          <a:xfrm>
            <a:off x="6000751" y="2967171"/>
            <a:ext cx="2963862" cy="146507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9" name="Text Placeholder 10"/>
          <p:cNvSpPr>
            <a:spLocks noGrp="1"/>
          </p:cNvSpPr>
          <p:nvPr>
            <p:ph type="body" sz="quarter" idx="32" hasCustomPrompt="1"/>
          </p:nvPr>
        </p:nvSpPr>
        <p:spPr>
          <a:xfrm>
            <a:off x="6000750" y="4458662"/>
            <a:ext cx="296386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 </a:t>
            </a:r>
            <a:r>
              <a:rPr lang="en-GB" dirty="0" err="1"/>
              <a:t>xxxxx</a:t>
            </a:r>
            <a:r>
              <a:rPr lang="en-GB" dirty="0"/>
              <a:t> x </a:t>
            </a:r>
            <a:r>
              <a:rPr lang="en-GB" dirty="0" err="1"/>
              <a:t>xxxx</a:t>
            </a:r>
            <a:r>
              <a:rPr lang="en-GB" dirty="0"/>
              <a:t> xx </a:t>
            </a:r>
            <a:r>
              <a:rPr lang="en-GB" dirty="0" err="1"/>
              <a:t>xxxxx</a:t>
            </a:r>
            <a:r>
              <a:rPr lang="en-GB" dirty="0"/>
              <a:t>.</a:t>
            </a:r>
            <a:endParaRPr lang="en-US" dirty="0"/>
          </a:p>
        </p:txBody>
      </p:sp>
    </p:spTree>
    <p:extLst>
      <p:ext uri="{BB962C8B-B14F-4D97-AF65-F5344CB8AC3E}">
        <p14:creationId xmlns:p14="http://schemas.microsoft.com/office/powerpoint/2010/main" val="832127319"/>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Picture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25"/>
          <p:cNvSpPr>
            <a:spLocks noGrp="1"/>
          </p:cNvSpPr>
          <p:nvPr>
            <p:ph type="pic" sz="quarter" idx="21"/>
          </p:nvPr>
        </p:nvSpPr>
        <p:spPr>
          <a:xfrm>
            <a:off x="2654300" y="1179513"/>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10"/>
          <p:cNvSpPr>
            <a:spLocks noGrp="1"/>
          </p:cNvSpPr>
          <p:nvPr>
            <p:ph type="body" sz="quarter" idx="26" hasCustomPrompt="1"/>
          </p:nvPr>
        </p:nvSpPr>
        <p:spPr>
          <a:xfrm>
            <a:off x="2654300" y="2643930"/>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7" name="Picture Placeholder 25"/>
          <p:cNvSpPr>
            <a:spLocks noGrp="1"/>
          </p:cNvSpPr>
          <p:nvPr>
            <p:ph type="pic" sz="quarter" idx="31"/>
          </p:nvPr>
        </p:nvSpPr>
        <p:spPr>
          <a:xfrm>
            <a:off x="4879975" y="1179513"/>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8" name="Text Placeholder 10"/>
          <p:cNvSpPr>
            <a:spLocks noGrp="1"/>
          </p:cNvSpPr>
          <p:nvPr>
            <p:ph type="body" sz="quarter" idx="32" hasCustomPrompt="1"/>
          </p:nvPr>
        </p:nvSpPr>
        <p:spPr>
          <a:xfrm>
            <a:off x="4879975" y="2643930"/>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9" name="Picture Placeholder 25"/>
          <p:cNvSpPr>
            <a:spLocks noGrp="1"/>
          </p:cNvSpPr>
          <p:nvPr>
            <p:ph type="pic" sz="quarter" idx="35"/>
          </p:nvPr>
        </p:nvSpPr>
        <p:spPr>
          <a:xfrm>
            <a:off x="7105650" y="1179513"/>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0" name="Text Placeholder 10"/>
          <p:cNvSpPr>
            <a:spLocks noGrp="1"/>
          </p:cNvSpPr>
          <p:nvPr>
            <p:ph type="body" sz="quarter" idx="36" hasCustomPrompt="1"/>
          </p:nvPr>
        </p:nvSpPr>
        <p:spPr>
          <a:xfrm>
            <a:off x="7105650" y="2643930"/>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1" name="Picture Placeholder 25"/>
          <p:cNvSpPr>
            <a:spLocks noGrp="1"/>
          </p:cNvSpPr>
          <p:nvPr>
            <p:ph type="pic" sz="quarter" idx="37"/>
          </p:nvPr>
        </p:nvSpPr>
        <p:spPr>
          <a:xfrm>
            <a:off x="2654300" y="2991021"/>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2" name="Text Placeholder 10"/>
          <p:cNvSpPr>
            <a:spLocks noGrp="1"/>
          </p:cNvSpPr>
          <p:nvPr>
            <p:ph type="body" sz="quarter" idx="38" hasCustomPrompt="1"/>
          </p:nvPr>
        </p:nvSpPr>
        <p:spPr>
          <a:xfrm>
            <a:off x="2654300" y="4455438"/>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3" name="Picture Placeholder 25"/>
          <p:cNvSpPr>
            <a:spLocks noGrp="1"/>
          </p:cNvSpPr>
          <p:nvPr>
            <p:ph type="pic" sz="quarter" idx="39"/>
          </p:nvPr>
        </p:nvSpPr>
        <p:spPr>
          <a:xfrm>
            <a:off x="4879975" y="2991021"/>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4" name="Text Placeholder 10"/>
          <p:cNvSpPr>
            <a:spLocks noGrp="1"/>
          </p:cNvSpPr>
          <p:nvPr>
            <p:ph type="body" sz="quarter" idx="40" hasCustomPrompt="1"/>
          </p:nvPr>
        </p:nvSpPr>
        <p:spPr>
          <a:xfrm>
            <a:off x="4879975" y="4455438"/>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5"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16" name="Picture Placeholder 25"/>
          <p:cNvSpPr>
            <a:spLocks noGrp="1"/>
          </p:cNvSpPr>
          <p:nvPr>
            <p:ph type="pic" sz="quarter" idx="41"/>
          </p:nvPr>
        </p:nvSpPr>
        <p:spPr>
          <a:xfrm>
            <a:off x="7105650" y="2991021"/>
            <a:ext cx="1865313" cy="1433291"/>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7" name="Text Placeholder 10"/>
          <p:cNvSpPr>
            <a:spLocks noGrp="1"/>
          </p:cNvSpPr>
          <p:nvPr>
            <p:ph type="body" sz="quarter" idx="42" hasCustomPrompt="1"/>
          </p:nvPr>
        </p:nvSpPr>
        <p:spPr>
          <a:xfrm>
            <a:off x="7105650" y="4455438"/>
            <a:ext cx="1865313" cy="191463"/>
          </a:xfrm>
          <a:prstGeom prst="rect">
            <a:avLst/>
          </a:prstGeom>
        </p:spPr>
        <p:txBody>
          <a:bodyPr vert="horz" lIns="0" tIns="0" rIns="0" bIns="0" anchor="t" anchorCtr="0"/>
          <a:lstStyle>
            <a:lvl1pPr>
              <a:defRPr sz="1000" b="0" i="0" baseline="0">
                <a:solidFill>
                  <a:srgbClr val="595959"/>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Tree>
    <p:extLst>
      <p:ext uri="{BB962C8B-B14F-4D97-AF65-F5344CB8AC3E}">
        <p14:creationId xmlns:p14="http://schemas.microsoft.com/office/powerpoint/2010/main" val="664213105"/>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 Picture Slide">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Picture Placeholder 25"/>
          <p:cNvSpPr>
            <a:spLocks noGrp="1"/>
          </p:cNvSpPr>
          <p:nvPr>
            <p:ph type="pic" sz="quarter" idx="21"/>
          </p:nvPr>
        </p:nvSpPr>
        <p:spPr>
          <a:xfrm>
            <a:off x="2654300" y="1179513"/>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6" name="Text Placeholder 10"/>
          <p:cNvSpPr>
            <a:spLocks noGrp="1"/>
          </p:cNvSpPr>
          <p:nvPr>
            <p:ph type="body" sz="quarter" idx="26" hasCustomPrompt="1"/>
          </p:nvPr>
        </p:nvSpPr>
        <p:spPr>
          <a:xfrm>
            <a:off x="2654300" y="2234525"/>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7" name="Picture Placeholder 25"/>
          <p:cNvSpPr>
            <a:spLocks noGrp="1"/>
          </p:cNvSpPr>
          <p:nvPr>
            <p:ph type="pic" sz="quarter" idx="30"/>
          </p:nvPr>
        </p:nvSpPr>
        <p:spPr>
          <a:xfrm>
            <a:off x="2654300" y="2475788"/>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8" name="Text Placeholder 10"/>
          <p:cNvSpPr>
            <a:spLocks noGrp="1"/>
          </p:cNvSpPr>
          <p:nvPr>
            <p:ph type="body" sz="quarter" idx="31" hasCustomPrompt="1"/>
          </p:nvPr>
        </p:nvSpPr>
        <p:spPr>
          <a:xfrm>
            <a:off x="2654300" y="3530800"/>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9" name="Picture Placeholder 25"/>
          <p:cNvSpPr>
            <a:spLocks noGrp="1"/>
          </p:cNvSpPr>
          <p:nvPr>
            <p:ph type="pic" sz="quarter" idx="32"/>
          </p:nvPr>
        </p:nvSpPr>
        <p:spPr>
          <a:xfrm>
            <a:off x="2654300" y="3769732"/>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0" name="Text Placeholder 10"/>
          <p:cNvSpPr>
            <a:spLocks noGrp="1"/>
          </p:cNvSpPr>
          <p:nvPr>
            <p:ph type="body" sz="quarter" idx="33" hasCustomPrompt="1"/>
          </p:nvPr>
        </p:nvSpPr>
        <p:spPr>
          <a:xfrm>
            <a:off x="2654300" y="4824744"/>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1" name="Picture Placeholder 25"/>
          <p:cNvSpPr>
            <a:spLocks noGrp="1"/>
          </p:cNvSpPr>
          <p:nvPr>
            <p:ph type="pic" sz="quarter" idx="34"/>
          </p:nvPr>
        </p:nvSpPr>
        <p:spPr>
          <a:xfrm>
            <a:off x="4879975" y="1179513"/>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2" name="Text Placeholder 10"/>
          <p:cNvSpPr>
            <a:spLocks noGrp="1"/>
          </p:cNvSpPr>
          <p:nvPr>
            <p:ph type="body" sz="quarter" idx="35" hasCustomPrompt="1"/>
          </p:nvPr>
        </p:nvSpPr>
        <p:spPr>
          <a:xfrm>
            <a:off x="4879975" y="2234525"/>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3" name="Picture Placeholder 25"/>
          <p:cNvSpPr>
            <a:spLocks noGrp="1"/>
          </p:cNvSpPr>
          <p:nvPr>
            <p:ph type="pic" sz="quarter" idx="36"/>
          </p:nvPr>
        </p:nvSpPr>
        <p:spPr>
          <a:xfrm>
            <a:off x="4879975" y="2475788"/>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4" name="Text Placeholder 10"/>
          <p:cNvSpPr>
            <a:spLocks noGrp="1"/>
          </p:cNvSpPr>
          <p:nvPr>
            <p:ph type="body" sz="quarter" idx="37" hasCustomPrompt="1"/>
          </p:nvPr>
        </p:nvSpPr>
        <p:spPr>
          <a:xfrm>
            <a:off x="4879975" y="3530800"/>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5" name="Picture Placeholder 25"/>
          <p:cNvSpPr>
            <a:spLocks noGrp="1"/>
          </p:cNvSpPr>
          <p:nvPr>
            <p:ph type="pic" sz="quarter" idx="38"/>
          </p:nvPr>
        </p:nvSpPr>
        <p:spPr>
          <a:xfrm>
            <a:off x="4879975" y="3769732"/>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6" name="Text Placeholder 10"/>
          <p:cNvSpPr>
            <a:spLocks noGrp="1"/>
          </p:cNvSpPr>
          <p:nvPr>
            <p:ph type="body" sz="quarter" idx="39" hasCustomPrompt="1"/>
          </p:nvPr>
        </p:nvSpPr>
        <p:spPr>
          <a:xfrm>
            <a:off x="4879975" y="4824744"/>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7" name="Picture Placeholder 25"/>
          <p:cNvSpPr>
            <a:spLocks noGrp="1"/>
          </p:cNvSpPr>
          <p:nvPr>
            <p:ph type="pic" sz="quarter" idx="40"/>
          </p:nvPr>
        </p:nvSpPr>
        <p:spPr>
          <a:xfrm>
            <a:off x="7105650" y="1179513"/>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18" name="Text Placeholder 10"/>
          <p:cNvSpPr>
            <a:spLocks noGrp="1"/>
          </p:cNvSpPr>
          <p:nvPr>
            <p:ph type="body" sz="quarter" idx="41" hasCustomPrompt="1"/>
          </p:nvPr>
        </p:nvSpPr>
        <p:spPr>
          <a:xfrm>
            <a:off x="7105650" y="2234525"/>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19" name="Picture Placeholder 25"/>
          <p:cNvSpPr>
            <a:spLocks noGrp="1"/>
          </p:cNvSpPr>
          <p:nvPr>
            <p:ph type="pic" sz="quarter" idx="42"/>
          </p:nvPr>
        </p:nvSpPr>
        <p:spPr>
          <a:xfrm>
            <a:off x="7105650" y="2475788"/>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20" name="Text Placeholder 10"/>
          <p:cNvSpPr>
            <a:spLocks noGrp="1"/>
          </p:cNvSpPr>
          <p:nvPr>
            <p:ph type="body" sz="quarter" idx="43" hasCustomPrompt="1"/>
          </p:nvPr>
        </p:nvSpPr>
        <p:spPr>
          <a:xfrm>
            <a:off x="7105650" y="3530800"/>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
        <p:nvSpPr>
          <p:cNvPr id="21"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22" name="Picture Placeholder 25"/>
          <p:cNvSpPr>
            <a:spLocks noGrp="1"/>
          </p:cNvSpPr>
          <p:nvPr>
            <p:ph type="pic" sz="quarter" idx="44"/>
          </p:nvPr>
        </p:nvSpPr>
        <p:spPr>
          <a:xfrm>
            <a:off x="7105650" y="3769732"/>
            <a:ext cx="1865313" cy="1023885"/>
          </a:xfrm>
          <a:prstGeom prst="rect">
            <a:avLst/>
          </a:prstGeom>
          <a:solidFill>
            <a:schemeClr val="bg1">
              <a:lumMod val="50000"/>
            </a:schemeClr>
          </a:solidFill>
          <a:effectLst>
            <a:outerShdw blurRad="76200" dist="76200" dir="2700000" algn="tl" rotWithShape="0">
              <a:srgbClr val="000000">
                <a:alpha val="30000"/>
              </a:srgbClr>
            </a:outerShdw>
          </a:effectLst>
        </p:spPr>
        <p:txBody>
          <a:bodyPr vert="horz"/>
          <a:lstStyle>
            <a:lvl1pPr>
              <a:defRPr sz="1200">
                <a:solidFill>
                  <a:schemeClr val="tx2"/>
                </a:solidFill>
                <a:latin typeface="Arial"/>
                <a:cs typeface="Arial"/>
              </a:defRPr>
            </a:lvl1pPr>
          </a:lstStyle>
          <a:p>
            <a:endParaRPr lang="en-US" dirty="0"/>
          </a:p>
        </p:txBody>
      </p:sp>
      <p:sp>
        <p:nvSpPr>
          <p:cNvPr id="23" name="Text Placeholder 10"/>
          <p:cNvSpPr>
            <a:spLocks noGrp="1"/>
          </p:cNvSpPr>
          <p:nvPr>
            <p:ph type="body" sz="quarter" idx="45" hasCustomPrompt="1"/>
          </p:nvPr>
        </p:nvSpPr>
        <p:spPr>
          <a:xfrm>
            <a:off x="7105650" y="4824744"/>
            <a:ext cx="1865313" cy="191463"/>
          </a:xfrm>
          <a:prstGeom prst="rect">
            <a:avLst/>
          </a:prstGeom>
        </p:spPr>
        <p:txBody>
          <a:bodyPr vert="horz" lIns="0" tIns="0" rIns="0" bIns="0" anchor="t" anchorCtr="0"/>
          <a:lstStyle>
            <a:lvl1pPr>
              <a:defRPr sz="1000" b="0" i="0" baseline="0">
                <a:solidFill>
                  <a:schemeClr val="bg2"/>
                </a:solidFill>
                <a:latin typeface="Arial"/>
                <a:cs typeface="Arial"/>
              </a:defRPr>
            </a:lvl1pPr>
          </a:lstStyle>
          <a:p>
            <a:pPr lvl="0"/>
            <a:r>
              <a:rPr lang="en-GB" dirty="0"/>
              <a:t>Caption </a:t>
            </a:r>
            <a:r>
              <a:rPr lang="en-GB" dirty="0" err="1"/>
              <a:t>xxxx</a:t>
            </a:r>
            <a:r>
              <a:rPr lang="en-GB" dirty="0"/>
              <a:t> xx </a:t>
            </a:r>
            <a:r>
              <a:rPr lang="en-GB" dirty="0" err="1"/>
              <a:t>xxxxx</a:t>
            </a:r>
            <a:r>
              <a:rPr lang="en-GB" dirty="0"/>
              <a:t> xxx.</a:t>
            </a:r>
            <a:endParaRPr lang="en-US" dirty="0"/>
          </a:p>
        </p:txBody>
      </p:sp>
    </p:spTree>
    <p:extLst>
      <p:ext uri="{BB962C8B-B14F-4D97-AF65-F5344CB8AC3E}">
        <p14:creationId xmlns:p14="http://schemas.microsoft.com/office/powerpoint/2010/main" val="65962448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2" name="Group 1"/>
          <p:cNvGrpSpPr/>
          <p:nvPr userDrawn="1"/>
        </p:nvGrpSpPr>
        <p:grpSpPr>
          <a:xfrm>
            <a:off x="0" y="0"/>
            <a:ext cx="2084906" cy="5143500"/>
            <a:chOff x="0" y="0"/>
            <a:chExt cx="2084906" cy="5143500"/>
          </a:xfrm>
        </p:grpSpPr>
        <p:pic>
          <p:nvPicPr>
            <p:cNvPr id="40"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p:cNvSpPr>
            <a:spLocks noGrp="1"/>
          </p:cNvSpPr>
          <p:nvPr userDrawn="1">
            <p:ph type="ftr" sz="quarter" idx="11"/>
          </p:nvPr>
        </p:nvSpPr>
        <p:spPr>
          <a:xfrm>
            <a:off x="1331640" y="4700783"/>
            <a:ext cx="4608512" cy="273844"/>
          </a:xfrm>
          <a:prstGeom prst="rect">
            <a:avLst/>
          </a:prstGeom>
        </p:spPr>
        <p:txBody>
          <a:bodyPr/>
          <a:lstStyle/>
          <a:p>
            <a:endParaRPr lang="en-US"/>
          </a:p>
        </p:txBody>
      </p:sp>
      <p:sp>
        <p:nvSpPr>
          <p:cNvPr id="5" name="Slide Number Placeholder 4"/>
          <p:cNvSpPr>
            <a:spLocks noGrp="1"/>
          </p:cNvSpPr>
          <p:nvPr userDrawn="1">
            <p:ph type="sldNum" sz="quarter" idx="12"/>
          </p:nvPr>
        </p:nvSpPr>
        <p:spPr>
          <a:xfrm>
            <a:off x="6084167" y="4700783"/>
            <a:ext cx="410067" cy="273844"/>
          </a:xfrm>
          <a:prstGeom prst="rect">
            <a:avLst/>
          </a:prstGeom>
        </p:spPr>
        <p:txBody>
          <a:bodyPr/>
          <a:lstStyle/>
          <a:p>
            <a:fld id="{58768E1A-8455-4611-8763-3FA1B747F6B6}" type="slidenum">
              <a:rPr lang="en-US" smtClean="0"/>
              <a:t>‹#›</a:t>
            </a:fld>
            <a:endParaRPr lang="en-US"/>
          </a:p>
        </p:txBody>
      </p:sp>
      <p:sp>
        <p:nvSpPr>
          <p:cNvPr id="16" name="Title 1"/>
          <p:cNvSpPr>
            <a:spLocks noGrp="1"/>
          </p:cNvSpPr>
          <p:nvPr userDrawn="1">
            <p:ph type="title" hasCustomPrompt="1"/>
          </p:nvPr>
        </p:nvSpPr>
        <p:spPr>
          <a:xfrm>
            <a:off x="867704" y="260077"/>
            <a:ext cx="7819096" cy="283417"/>
          </a:xfrm>
          <a:prstGeom prst="rect">
            <a:avLst/>
          </a:prstGeo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1" name="Straight Connector 20"/>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pic>
        <p:nvPicPr>
          <p:cNvPr id="15"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89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 Points Slide 1">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12"/>
          <p:cNvSpPr>
            <a:spLocks noGrp="1"/>
          </p:cNvSpPr>
          <p:nvPr>
            <p:ph type="body" sz="quarter" idx="19" hasCustomPrompt="1"/>
          </p:nvPr>
        </p:nvSpPr>
        <p:spPr>
          <a:xfrm>
            <a:off x="2655890" y="1106557"/>
            <a:ext cx="6311898"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6" name="Text Placeholder 10"/>
          <p:cNvSpPr>
            <a:spLocks noGrp="1"/>
          </p:cNvSpPr>
          <p:nvPr>
            <p:ph type="body" sz="quarter" idx="26" hasCustomPrompt="1"/>
          </p:nvPr>
        </p:nvSpPr>
        <p:spPr>
          <a:xfrm>
            <a:off x="2876274" y="1593629"/>
            <a:ext cx="5422588" cy="2719609"/>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3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a:p>
            <a:pPr lvl="0"/>
            <a:r>
              <a:rPr lang="en-GB" dirty="0"/>
              <a:t>Bullet Point 4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7"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4018181698"/>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 Points Slide 2">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12"/>
          <p:cNvSpPr>
            <a:spLocks noGrp="1"/>
          </p:cNvSpPr>
          <p:nvPr>
            <p:ph type="body" sz="quarter" idx="19" hasCustomPrompt="1"/>
          </p:nvPr>
        </p:nvSpPr>
        <p:spPr>
          <a:xfrm>
            <a:off x="2655890" y="1106557"/>
            <a:ext cx="6311898"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6" name="Text Placeholder 10"/>
          <p:cNvSpPr>
            <a:spLocks noGrp="1"/>
          </p:cNvSpPr>
          <p:nvPr>
            <p:ph type="body" sz="quarter" idx="26" hasCustomPrompt="1"/>
          </p:nvPr>
        </p:nvSpPr>
        <p:spPr>
          <a:xfrm>
            <a:off x="2876274" y="1593630"/>
            <a:ext cx="5422588" cy="1008467"/>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7" name="Text Placeholder 12"/>
          <p:cNvSpPr>
            <a:spLocks noGrp="1"/>
          </p:cNvSpPr>
          <p:nvPr>
            <p:ph type="body" sz="quarter" idx="27" hasCustomPrompt="1"/>
          </p:nvPr>
        </p:nvSpPr>
        <p:spPr>
          <a:xfrm>
            <a:off x="2655890" y="2819976"/>
            <a:ext cx="6311898"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8" name="Text Placeholder 10"/>
          <p:cNvSpPr>
            <a:spLocks noGrp="1"/>
          </p:cNvSpPr>
          <p:nvPr>
            <p:ph type="body" sz="quarter" idx="28" hasCustomPrompt="1"/>
          </p:nvPr>
        </p:nvSpPr>
        <p:spPr>
          <a:xfrm>
            <a:off x="2876274" y="3307049"/>
            <a:ext cx="5422588" cy="1006189"/>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9"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2417798890"/>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Slide 3">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12"/>
          <p:cNvSpPr>
            <a:spLocks noGrp="1"/>
          </p:cNvSpPr>
          <p:nvPr>
            <p:ph type="body" sz="quarter" idx="19" hasCustomPrompt="1"/>
          </p:nvPr>
        </p:nvSpPr>
        <p:spPr>
          <a:xfrm>
            <a:off x="2655890" y="1106557"/>
            <a:ext cx="6308722"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6" name="Text Placeholder 10"/>
          <p:cNvSpPr>
            <a:spLocks noGrp="1"/>
          </p:cNvSpPr>
          <p:nvPr>
            <p:ph type="body" sz="quarter" idx="26" hasCustomPrompt="1"/>
          </p:nvPr>
        </p:nvSpPr>
        <p:spPr>
          <a:xfrm>
            <a:off x="2876274" y="1593630"/>
            <a:ext cx="6088338" cy="1164096"/>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7" name="Text Placeholder 12"/>
          <p:cNvSpPr>
            <a:spLocks noGrp="1"/>
          </p:cNvSpPr>
          <p:nvPr>
            <p:ph type="body" sz="quarter" idx="27" hasCustomPrompt="1"/>
          </p:nvPr>
        </p:nvSpPr>
        <p:spPr>
          <a:xfrm>
            <a:off x="2655890" y="2819976"/>
            <a:ext cx="2986085"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8" name="Text Placeholder 10"/>
          <p:cNvSpPr>
            <a:spLocks noGrp="1"/>
          </p:cNvSpPr>
          <p:nvPr>
            <p:ph type="body" sz="quarter" idx="28" hasCustomPrompt="1"/>
          </p:nvPr>
        </p:nvSpPr>
        <p:spPr>
          <a:xfrm>
            <a:off x="2876274" y="3307049"/>
            <a:ext cx="2765701" cy="1006189"/>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9" name="Text Placeholder 12"/>
          <p:cNvSpPr>
            <a:spLocks noGrp="1"/>
          </p:cNvSpPr>
          <p:nvPr>
            <p:ph type="body" sz="quarter" idx="29" hasCustomPrompt="1"/>
          </p:nvPr>
        </p:nvSpPr>
        <p:spPr>
          <a:xfrm>
            <a:off x="6000751" y="2819976"/>
            <a:ext cx="2963862" cy="427440"/>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HEADLINE</a:t>
            </a:r>
            <a:endParaRPr lang="en-US" dirty="0"/>
          </a:p>
        </p:txBody>
      </p:sp>
      <p:sp>
        <p:nvSpPr>
          <p:cNvPr id="10" name="Text Placeholder 10"/>
          <p:cNvSpPr>
            <a:spLocks noGrp="1"/>
          </p:cNvSpPr>
          <p:nvPr>
            <p:ph type="body" sz="quarter" idx="30" hasCustomPrompt="1"/>
          </p:nvPr>
        </p:nvSpPr>
        <p:spPr>
          <a:xfrm>
            <a:off x="6221135" y="3307049"/>
            <a:ext cx="2743478" cy="1006189"/>
          </a:xfrm>
          <a:prstGeom prst="rect">
            <a:avLst/>
          </a:prstGeom>
        </p:spPr>
        <p:txBody>
          <a:bodyPr vert="horz" lIns="0" tIns="0" rIns="0" bIns="0" anchor="t" anchorCtr="0"/>
          <a:lstStyle>
            <a:lvl1pPr marL="285750" indent="-285750">
              <a:spcAft>
                <a:spcPts val="1200"/>
              </a:spcAft>
              <a:buClr>
                <a:schemeClr val="tx2"/>
              </a:buClr>
              <a:buSzPct val="120000"/>
              <a:buFont typeface="Arial"/>
              <a:buChar char="•"/>
              <a:defRPr sz="1400" b="1" i="0" baseline="0">
                <a:solidFill>
                  <a:schemeClr val="bg2"/>
                </a:solidFill>
                <a:latin typeface="Arial"/>
                <a:cs typeface="Arial"/>
              </a:defRPr>
            </a:lvl1pPr>
          </a:lstStyle>
          <a:p>
            <a:pPr lvl="0"/>
            <a:r>
              <a:rPr lang="en-GB" dirty="0"/>
              <a:t>Bullet Point 1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p>
          <a:p>
            <a:pPr lvl="0"/>
            <a:r>
              <a:rPr lang="en-GB" dirty="0"/>
              <a:t>Bullet Point 2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11"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3048250828"/>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17"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12"/>
          <p:cNvSpPr>
            <a:spLocks noGrp="1"/>
          </p:cNvSpPr>
          <p:nvPr>
            <p:ph type="body" sz="quarter" idx="19" hasCustomPrompt="1"/>
          </p:nvPr>
        </p:nvSpPr>
        <p:spPr>
          <a:xfrm>
            <a:off x="2645593" y="1099270"/>
            <a:ext cx="373873" cy="415385"/>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Q:</a:t>
            </a:r>
            <a:endParaRPr lang="en-US" dirty="0"/>
          </a:p>
        </p:txBody>
      </p:sp>
      <p:sp>
        <p:nvSpPr>
          <p:cNvPr id="6" name="Text Placeholder 10"/>
          <p:cNvSpPr>
            <a:spLocks noGrp="1"/>
          </p:cNvSpPr>
          <p:nvPr>
            <p:ph type="body" sz="quarter" idx="28" hasCustomPrompt="1"/>
          </p:nvPr>
        </p:nvSpPr>
        <p:spPr>
          <a:xfrm>
            <a:off x="3019466" y="1200575"/>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tx2"/>
                </a:solidFill>
                <a:latin typeface="Arial"/>
                <a:cs typeface="Arial"/>
              </a:defRPr>
            </a:lvl1pPr>
          </a:lstStyle>
          <a:p>
            <a:pPr lvl="0"/>
            <a:r>
              <a:rPr lang="en-GB" dirty="0"/>
              <a:t>Question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7" name="Text Placeholder 12"/>
          <p:cNvSpPr>
            <a:spLocks noGrp="1"/>
          </p:cNvSpPr>
          <p:nvPr>
            <p:ph type="body" sz="quarter" idx="29" hasCustomPrompt="1"/>
          </p:nvPr>
        </p:nvSpPr>
        <p:spPr>
          <a:xfrm>
            <a:off x="2645593" y="1612013"/>
            <a:ext cx="373873" cy="415385"/>
          </a:xfrm>
          <a:prstGeom prst="rect">
            <a:avLst/>
          </a:prstGeom>
        </p:spPr>
        <p:txBody>
          <a:bodyPr vert="horz" lIns="0" tIns="0" rIns="0" bIns="0"/>
          <a:lstStyle>
            <a:lvl1pPr>
              <a:spcBef>
                <a:spcPts val="0"/>
              </a:spcBef>
              <a:defRPr sz="2200" b="1" i="0" kern="1200">
                <a:solidFill>
                  <a:schemeClr val="bg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A:</a:t>
            </a:r>
            <a:endParaRPr lang="en-US" dirty="0"/>
          </a:p>
        </p:txBody>
      </p:sp>
      <p:sp>
        <p:nvSpPr>
          <p:cNvPr id="8" name="Text Placeholder 10"/>
          <p:cNvSpPr>
            <a:spLocks noGrp="1"/>
          </p:cNvSpPr>
          <p:nvPr>
            <p:ph type="body" sz="quarter" idx="30" hasCustomPrompt="1"/>
          </p:nvPr>
        </p:nvSpPr>
        <p:spPr>
          <a:xfrm>
            <a:off x="3019466" y="1713318"/>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bg2"/>
                </a:solidFill>
                <a:latin typeface="Arial"/>
                <a:cs typeface="Arial"/>
              </a:defRPr>
            </a:lvl1pPr>
          </a:lstStyle>
          <a:p>
            <a:pPr lvl="0"/>
            <a:r>
              <a:rPr lang="en-GB" dirty="0"/>
              <a:t>Answer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9" name="Text Placeholder 12"/>
          <p:cNvSpPr>
            <a:spLocks noGrp="1"/>
          </p:cNvSpPr>
          <p:nvPr>
            <p:ph type="body" sz="quarter" idx="31" hasCustomPrompt="1"/>
          </p:nvPr>
        </p:nvSpPr>
        <p:spPr>
          <a:xfrm>
            <a:off x="2645593" y="2382262"/>
            <a:ext cx="373873" cy="415385"/>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Q:</a:t>
            </a:r>
            <a:endParaRPr lang="en-US" dirty="0"/>
          </a:p>
        </p:txBody>
      </p:sp>
      <p:sp>
        <p:nvSpPr>
          <p:cNvPr id="10" name="Text Placeholder 10"/>
          <p:cNvSpPr>
            <a:spLocks noGrp="1"/>
          </p:cNvSpPr>
          <p:nvPr>
            <p:ph type="body" sz="quarter" idx="32" hasCustomPrompt="1"/>
          </p:nvPr>
        </p:nvSpPr>
        <p:spPr>
          <a:xfrm>
            <a:off x="3019466" y="2483567"/>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tx2"/>
                </a:solidFill>
                <a:latin typeface="Arial"/>
                <a:cs typeface="Arial"/>
              </a:defRPr>
            </a:lvl1pPr>
          </a:lstStyle>
          <a:p>
            <a:pPr lvl="0"/>
            <a:r>
              <a:rPr lang="en-GB" dirty="0"/>
              <a:t>Question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11" name="Text Placeholder 12"/>
          <p:cNvSpPr>
            <a:spLocks noGrp="1"/>
          </p:cNvSpPr>
          <p:nvPr>
            <p:ph type="body" sz="quarter" idx="33" hasCustomPrompt="1"/>
          </p:nvPr>
        </p:nvSpPr>
        <p:spPr>
          <a:xfrm>
            <a:off x="2645593" y="2895005"/>
            <a:ext cx="373873" cy="415385"/>
          </a:xfrm>
          <a:prstGeom prst="rect">
            <a:avLst/>
          </a:prstGeom>
        </p:spPr>
        <p:txBody>
          <a:bodyPr vert="horz" lIns="0" tIns="0" rIns="0" bIns="0"/>
          <a:lstStyle>
            <a:lvl1pPr>
              <a:spcBef>
                <a:spcPts val="0"/>
              </a:spcBef>
              <a:defRPr sz="2200" b="1" i="0" kern="1200">
                <a:solidFill>
                  <a:schemeClr val="bg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A:</a:t>
            </a:r>
            <a:endParaRPr lang="en-US" dirty="0"/>
          </a:p>
        </p:txBody>
      </p:sp>
      <p:sp>
        <p:nvSpPr>
          <p:cNvPr id="12" name="Text Placeholder 10"/>
          <p:cNvSpPr>
            <a:spLocks noGrp="1"/>
          </p:cNvSpPr>
          <p:nvPr>
            <p:ph type="body" sz="quarter" idx="34" hasCustomPrompt="1"/>
          </p:nvPr>
        </p:nvSpPr>
        <p:spPr>
          <a:xfrm>
            <a:off x="3019466" y="2996310"/>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bg2"/>
                </a:solidFill>
                <a:latin typeface="Arial"/>
                <a:cs typeface="Arial"/>
              </a:defRPr>
            </a:lvl1pPr>
          </a:lstStyle>
          <a:p>
            <a:pPr lvl="0"/>
            <a:r>
              <a:rPr lang="en-GB" dirty="0"/>
              <a:t>Answer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18" name="Text Placeholder 12"/>
          <p:cNvSpPr>
            <a:spLocks noGrp="1"/>
          </p:cNvSpPr>
          <p:nvPr>
            <p:ph type="body" sz="quarter" idx="36" hasCustomPrompt="1"/>
          </p:nvPr>
        </p:nvSpPr>
        <p:spPr>
          <a:xfrm>
            <a:off x="2645593" y="3660569"/>
            <a:ext cx="373873" cy="415385"/>
          </a:xfrm>
          <a:prstGeom prst="rect">
            <a:avLst/>
          </a:prstGeom>
        </p:spPr>
        <p:txBody>
          <a:bodyPr vert="horz" lIns="0" tIns="0" rIns="0" bIns="0"/>
          <a:lstStyle>
            <a:lvl1pPr>
              <a:spcBef>
                <a:spcPts val="0"/>
              </a:spcBef>
              <a:defRPr sz="2200" b="1" i="0" kern="1200">
                <a:solidFill>
                  <a:schemeClr val="tx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Q:</a:t>
            </a:r>
            <a:endParaRPr lang="en-US" dirty="0"/>
          </a:p>
        </p:txBody>
      </p:sp>
      <p:sp>
        <p:nvSpPr>
          <p:cNvPr id="19" name="Text Placeholder 10"/>
          <p:cNvSpPr>
            <a:spLocks noGrp="1"/>
          </p:cNvSpPr>
          <p:nvPr>
            <p:ph type="body" sz="quarter" idx="37" hasCustomPrompt="1"/>
          </p:nvPr>
        </p:nvSpPr>
        <p:spPr>
          <a:xfrm>
            <a:off x="3019466" y="3761874"/>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tx2"/>
                </a:solidFill>
                <a:latin typeface="Arial"/>
                <a:cs typeface="Arial"/>
              </a:defRPr>
            </a:lvl1pPr>
          </a:lstStyle>
          <a:p>
            <a:pPr lvl="0"/>
            <a:r>
              <a:rPr lang="en-GB" dirty="0"/>
              <a:t>Question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
        <p:nvSpPr>
          <p:cNvPr id="20" name="Text Placeholder 12"/>
          <p:cNvSpPr>
            <a:spLocks noGrp="1"/>
          </p:cNvSpPr>
          <p:nvPr>
            <p:ph type="body" sz="quarter" idx="38" hasCustomPrompt="1"/>
          </p:nvPr>
        </p:nvSpPr>
        <p:spPr>
          <a:xfrm>
            <a:off x="2645593" y="4173312"/>
            <a:ext cx="373873" cy="415385"/>
          </a:xfrm>
          <a:prstGeom prst="rect">
            <a:avLst/>
          </a:prstGeom>
        </p:spPr>
        <p:txBody>
          <a:bodyPr vert="horz" lIns="0" tIns="0" rIns="0" bIns="0"/>
          <a:lstStyle>
            <a:lvl1pPr>
              <a:spcBef>
                <a:spcPts val="0"/>
              </a:spcBef>
              <a:defRPr sz="2200" b="1" i="0" kern="1200">
                <a:solidFill>
                  <a:schemeClr val="bg2"/>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GB" dirty="0"/>
              <a:t>A:</a:t>
            </a:r>
            <a:endParaRPr lang="en-US" dirty="0"/>
          </a:p>
        </p:txBody>
      </p:sp>
      <p:sp>
        <p:nvSpPr>
          <p:cNvPr id="21" name="Text Placeholder 10"/>
          <p:cNvSpPr>
            <a:spLocks noGrp="1"/>
          </p:cNvSpPr>
          <p:nvPr>
            <p:ph type="body" sz="quarter" idx="39" hasCustomPrompt="1"/>
          </p:nvPr>
        </p:nvSpPr>
        <p:spPr>
          <a:xfrm>
            <a:off x="3019466" y="4274617"/>
            <a:ext cx="5948323" cy="508072"/>
          </a:xfrm>
          <a:prstGeom prst="rect">
            <a:avLst/>
          </a:prstGeom>
        </p:spPr>
        <p:txBody>
          <a:bodyPr vert="horz" lIns="0" tIns="0" rIns="0" bIns="0" anchor="t" anchorCtr="0"/>
          <a:lstStyle>
            <a:lvl1pPr marL="0" indent="0">
              <a:spcAft>
                <a:spcPts val="1200"/>
              </a:spcAft>
              <a:buClr>
                <a:schemeClr val="bg2"/>
              </a:buClr>
              <a:buSzPct val="120000"/>
              <a:buFont typeface="Arial"/>
              <a:buNone/>
              <a:defRPr sz="1400" b="1" i="0" baseline="0">
                <a:solidFill>
                  <a:schemeClr val="bg2"/>
                </a:solidFill>
                <a:latin typeface="Arial"/>
                <a:cs typeface="Arial"/>
              </a:defRPr>
            </a:lvl1pPr>
          </a:lstStyle>
          <a:p>
            <a:pPr lvl="0"/>
            <a:r>
              <a:rPr lang="en-GB" dirty="0"/>
              <a:t>Answer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 </a:t>
            </a:r>
            <a:r>
              <a:rPr lang="en-GB" dirty="0" err="1"/>
              <a:t>xxxx</a:t>
            </a:r>
            <a:r>
              <a:rPr lang="en-GB" dirty="0"/>
              <a:t> x </a:t>
            </a:r>
            <a:r>
              <a:rPr lang="en-GB" dirty="0" err="1"/>
              <a:t>xxxxx</a:t>
            </a:r>
            <a:r>
              <a:rPr lang="en-GB" dirty="0"/>
              <a:t> xx xxx.</a:t>
            </a:r>
            <a:endParaRPr lang="en-US" dirty="0"/>
          </a:p>
        </p:txBody>
      </p:sp>
    </p:spTree>
    <p:extLst>
      <p:ext uri="{BB962C8B-B14F-4D97-AF65-F5344CB8AC3E}">
        <p14:creationId xmlns:p14="http://schemas.microsoft.com/office/powerpoint/2010/main" val="3828977418"/>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 TEXT">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6"/>
          <p:cNvSpPr>
            <a:spLocks noGrp="1"/>
          </p:cNvSpPr>
          <p:nvPr>
            <p:ph type="body" sz="quarter" idx="26" hasCustomPrompt="1"/>
          </p:nvPr>
        </p:nvSpPr>
        <p:spPr>
          <a:xfrm>
            <a:off x="2654301" y="1135938"/>
            <a:ext cx="2987674" cy="3234092"/>
          </a:xfrm>
          <a:prstGeom prst="rect">
            <a:avLst/>
          </a:prstGeom>
        </p:spPr>
        <p:txBody>
          <a:bodyPr vert="horz" lIns="0" tIns="0" bIns="0"/>
          <a:lstStyle>
            <a:lvl1pPr>
              <a:defRPr sz="1200" baseline="0">
                <a:solidFill>
                  <a:schemeClr val="bg2"/>
                </a:solidFill>
                <a:latin typeface="Arial"/>
              </a:defRPr>
            </a:lvl1pPr>
            <a:lvl2pPr>
              <a:defRPr sz="1400" baseline="0">
                <a:solidFill>
                  <a:schemeClr val="bg1"/>
                </a:solidFill>
                <a:latin typeface="Arial"/>
              </a:defRPr>
            </a:lvl2pPr>
            <a:lvl3pPr>
              <a:defRPr sz="1400" baseline="0">
                <a:solidFill>
                  <a:schemeClr val="bg1"/>
                </a:solidFill>
                <a:latin typeface="Arial"/>
              </a:defRPr>
            </a:lvl3pPr>
            <a:lvl4pPr>
              <a:defRPr sz="1400" baseline="0">
                <a:solidFill>
                  <a:schemeClr val="bg1"/>
                </a:solidFill>
                <a:latin typeface="Arial"/>
              </a:defRPr>
            </a:lvl4pPr>
            <a:lvl5pPr>
              <a:defRPr sz="1400" baseline="0">
                <a:solidFill>
                  <a:schemeClr val="bg1"/>
                </a:solidFill>
                <a:latin typeface="Arial"/>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endParaRPr lang="en-US" dirty="0"/>
          </a:p>
        </p:txBody>
      </p:sp>
      <p:sp>
        <p:nvSpPr>
          <p:cNvPr id="6"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1696774805"/>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 INTRO">
    <p:spTree>
      <p:nvGrpSpPr>
        <p:cNvPr id="1" name=""/>
        <p:cNvGrpSpPr/>
        <p:nvPr/>
      </p:nvGrpSpPr>
      <p:grpSpPr>
        <a:xfrm>
          <a:off x="0" y="0"/>
          <a:ext cx="0" cy="0"/>
          <a:chOff x="0" y="0"/>
          <a:chExt cx="0" cy="0"/>
        </a:xfrm>
      </p:grpSpPr>
      <p:sp>
        <p:nvSpPr>
          <p:cNvPr id="4" name="Text Placeholder 10"/>
          <p:cNvSpPr>
            <a:spLocks noGrp="1"/>
          </p:cNvSpPr>
          <p:nvPr>
            <p:ph type="body" sz="quarter" idx="25" hasCustomPrompt="1"/>
          </p:nvPr>
        </p:nvSpPr>
        <p:spPr>
          <a:xfrm>
            <a:off x="357188" y="1131457"/>
            <a:ext cx="2003424" cy="1513131"/>
          </a:xfrm>
          <a:prstGeom prst="rect">
            <a:avLst/>
          </a:prstGeom>
        </p:spPr>
        <p:txBody>
          <a:bodyPr vert="horz" lIns="0" tIns="0" rIns="0" bIns="0" anchor="t" anchorCtr="0"/>
          <a:lstStyle>
            <a:lvl1pPr>
              <a:defRPr sz="1400" b="0" i="0">
                <a:solidFill>
                  <a:schemeClr val="bg1"/>
                </a:solidFill>
                <a:latin typeface="Arial"/>
                <a:cs typeface="Arial"/>
              </a:defRPr>
            </a:lvl1pPr>
          </a:lstStyle>
          <a:p>
            <a:pPr lvl="0"/>
            <a:r>
              <a:rPr lang="en-GB" dirty="0"/>
              <a:t>Intro </a:t>
            </a:r>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a:t>
            </a:r>
            <a:r>
              <a:rPr lang="en-GB" dirty="0" err="1"/>
              <a:t>dolore</a:t>
            </a:r>
            <a:r>
              <a:rPr lang="en-GB" dirty="0"/>
              <a:t>.</a:t>
            </a:r>
            <a:endParaRPr lang="en-US" dirty="0"/>
          </a:p>
        </p:txBody>
      </p:sp>
      <p:sp>
        <p:nvSpPr>
          <p:cNvPr id="5" name="Text Placeholder 7"/>
          <p:cNvSpPr>
            <a:spLocks noGrp="1"/>
          </p:cNvSpPr>
          <p:nvPr>
            <p:ph type="body" sz="quarter" idx="13" hasCustomPrompt="1"/>
          </p:nvPr>
        </p:nvSpPr>
        <p:spPr>
          <a:xfrm>
            <a:off x="357189" y="563707"/>
            <a:ext cx="8607424" cy="360977"/>
          </a:xfrm>
          <a:prstGeom prst="rect">
            <a:avLst/>
          </a:prstGeom>
        </p:spPr>
        <p:txBody>
          <a:bodyPr vert="horz" lIns="0" tIns="0" rIns="0" bIns="0"/>
          <a:lstStyle>
            <a:lvl1pPr>
              <a:defRPr sz="2000">
                <a:solidFill>
                  <a:schemeClr val="bg2"/>
                </a:solidFill>
                <a:latin typeface="Arial"/>
                <a:cs typeface="Arial"/>
              </a:defRPr>
            </a:lvl1pPr>
          </a:lstStyle>
          <a:p>
            <a:pPr lvl="0"/>
            <a:r>
              <a:rPr lang="en-GB" dirty="0"/>
              <a:t>Slide Title</a:t>
            </a:r>
            <a:endParaRPr lang="en-US" dirty="0"/>
          </a:p>
        </p:txBody>
      </p:sp>
    </p:spTree>
    <p:extLst>
      <p:ext uri="{BB962C8B-B14F-4D97-AF65-F5344CB8AC3E}">
        <p14:creationId xmlns:p14="http://schemas.microsoft.com/office/powerpoint/2010/main" val="2812423777"/>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912739"/>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ith lar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29" y="195486"/>
            <a:ext cx="2151913" cy="431643"/>
          </a:xfrm>
          <a:prstGeom prst="rect">
            <a:avLst/>
          </a:prstGeom>
        </p:spPr>
      </p:pic>
      <p:sp>
        <p:nvSpPr>
          <p:cNvPr id="8" name="Freeform 18"/>
          <p:cNvSpPr>
            <a:spLocks/>
          </p:cNvSpPr>
          <p:nvPr userDrawn="1"/>
        </p:nvSpPr>
        <p:spPr bwMode="auto">
          <a:xfrm>
            <a:off x="7740352" y="1474350"/>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10" name="Freeform 9"/>
          <p:cNvSpPr/>
          <p:nvPr userDrawn="1"/>
        </p:nvSpPr>
        <p:spPr>
          <a:xfrm>
            <a:off x="6343257" y="211786"/>
            <a:ext cx="339739" cy="426118"/>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825">
              <a:solidFill>
                <a:srgbClr val="FFFFFF"/>
              </a:solidFill>
            </a:endParaRPr>
          </a:p>
        </p:txBody>
      </p:sp>
      <p:sp>
        <p:nvSpPr>
          <p:cNvPr id="14" name="Freeform 18"/>
          <p:cNvSpPr>
            <a:spLocks/>
          </p:cNvSpPr>
          <p:nvPr userDrawn="1"/>
        </p:nvSpPr>
        <p:spPr bwMode="auto">
          <a:xfrm rot="10800000">
            <a:off x="1" y="3392313"/>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33" name="Text Placeholder 32"/>
          <p:cNvSpPr>
            <a:spLocks noGrp="1"/>
          </p:cNvSpPr>
          <p:nvPr>
            <p:ph type="body" sz="quarter" idx="12" hasCustomPrompt="1"/>
          </p:nvPr>
        </p:nvSpPr>
        <p:spPr>
          <a:xfrm>
            <a:off x="6386533" y="222512"/>
            <a:ext cx="1761926" cy="376661"/>
          </a:xfrm>
        </p:spPr>
        <p:txBody>
          <a:bodyPr anchor="ctr" anchorCtr="0"/>
          <a:lstStyle>
            <a:lvl1pPr marL="0" indent="0">
              <a:spcBef>
                <a:spcPts val="0"/>
              </a:spcBef>
              <a:buFontTx/>
              <a:buNone/>
              <a:defRPr sz="600" b="1" i="0" spc="225"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12" name="Title 1"/>
          <p:cNvSpPr>
            <a:spLocks noGrp="1"/>
          </p:cNvSpPr>
          <p:nvPr>
            <p:ph type="title" hasCustomPrompt="1"/>
          </p:nvPr>
        </p:nvSpPr>
        <p:spPr>
          <a:xfrm>
            <a:off x="467544" y="843558"/>
            <a:ext cx="8229600" cy="486054"/>
          </a:xfrm>
        </p:spPr>
        <p:txBody>
          <a:bodyPr anchor="t"/>
          <a:lstStyle>
            <a:lvl1pPr>
              <a:defRPr sz="2700" baseline="0">
                <a:solidFill>
                  <a:schemeClr val="tx1"/>
                </a:solidFill>
                <a:latin typeface="+mj-lt"/>
              </a:defRPr>
            </a:lvl1pPr>
          </a:lstStyle>
          <a:p>
            <a:pPr>
              <a:lnSpc>
                <a:spcPct val="130000"/>
              </a:lnSpc>
            </a:pPr>
            <a:r>
              <a:rPr lang="en-GB" noProof="0" dirty="0"/>
              <a:t>Click to add presentation title </a:t>
            </a:r>
            <a:endParaRPr lang="en-GB" sz="1350" dirty="0">
              <a:solidFill>
                <a:schemeClr val="tx1"/>
              </a:solidFill>
            </a:endParaRPr>
          </a:p>
        </p:txBody>
      </p:sp>
      <p:sp>
        <p:nvSpPr>
          <p:cNvPr id="15" name="Subtitle 2"/>
          <p:cNvSpPr>
            <a:spLocks noGrp="1"/>
          </p:cNvSpPr>
          <p:nvPr>
            <p:ph type="subTitle" idx="10" hasCustomPrompt="1"/>
          </p:nvPr>
        </p:nvSpPr>
        <p:spPr>
          <a:xfrm>
            <a:off x="467544" y="1329612"/>
            <a:ext cx="8240122" cy="324036"/>
          </a:xfrm>
        </p:spPr>
        <p:txBody>
          <a:bodyPr anchor="t"/>
          <a:lstStyle>
            <a:lvl1pPr marL="0" indent="0" algn="l">
              <a:lnSpc>
                <a:spcPct val="120000"/>
              </a:lnSpc>
              <a:spcBef>
                <a:spcPts val="0"/>
              </a:spcBef>
              <a:buNone/>
              <a:defRPr sz="1800">
                <a:solidFill>
                  <a:schemeClr val="tx1"/>
                </a:solidFill>
                <a:latin typeface="+mn-lt"/>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GB" noProof="0" dirty="0"/>
              <a:t>Click to add subtitle </a:t>
            </a:r>
          </a:p>
        </p:txBody>
      </p:sp>
      <p:sp>
        <p:nvSpPr>
          <p:cNvPr id="5" name="Picture Placeholder 4"/>
          <p:cNvSpPr>
            <a:spLocks noGrp="1"/>
          </p:cNvSpPr>
          <p:nvPr>
            <p:ph type="pic" sz="quarter" idx="13" hasCustomPrompt="1"/>
          </p:nvPr>
        </p:nvSpPr>
        <p:spPr>
          <a:xfrm>
            <a:off x="465834" y="1824274"/>
            <a:ext cx="8244000" cy="2970293"/>
          </a:xfrm>
        </p:spPr>
        <p:txBody>
          <a:bodyPr/>
          <a:lstStyle>
            <a:lvl1pPr marL="0" marR="0" indent="0" algn="l" defTabSz="685800" rtl="0" eaLnBrk="1" fontAlgn="base" latinLnBrk="0" hangingPunct="1">
              <a:lnSpc>
                <a:spcPct val="100000"/>
              </a:lnSpc>
              <a:spcBef>
                <a:spcPct val="20000"/>
              </a:spcBef>
              <a:spcAft>
                <a:spcPct val="0"/>
              </a:spcAft>
              <a:buClr>
                <a:schemeClr val="tx1"/>
              </a:buClr>
              <a:buSzTx/>
              <a:buFont typeface="Trebuchet MS" pitchFamily="34" charset="0"/>
              <a:buNone/>
              <a:tabLst/>
              <a:defRPr/>
            </a:lvl1pPr>
          </a:lstStyle>
          <a:p>
            <a:pPr marL="0" marR="0" lvl="0" indent="0" algn="l" defTabSz="685800" rtl="0" eaLnBrk="1" fontAlgn="base" latinLnBrk="0" hangingPunct="1">
              <a:lnSpc>
                <a:spcPct val="100000"/>
              </a:lnSpc>
              <a:spcBef>
                <a:spcPct val="20000"/>
              </a:spcBef>
              <a:spcAft>
                <a:spcPct val="0"/>
              </a:spcAft>
              <a:buClr>
                <a:schemeClr val="tx1"/>
              </a:buClr>
              <a:buSzTx/>
              <a:buFont typeface="Trebuchet MS" pitchFamily="34" charset="0"/>
              <a:buNone/>
              <a:tabLst/>
              <a:defRPr/>
            </a:pPr>
            <a:r>
              <a:rPr lang="en-GB" noProof="0" dirty="0"/>
              <a:t>Picture size 22.9W x 11.0H cm   </a:t>
            </a:r>
          </a:p>
          <a:p>
            <a:endParaRPr lang="en-GB" dirty="0"/>
          </a:p>
        </p:txBody>
      </p:sp>
    </p:spTree>
    <p:extLst>
      <p:ext uri="{BB962C8B-B14F-4D97-AF65-F5344CB8AC3E}">
        <p14:creationId xmlns:p14="http://schemas.microsoft.com/office/powerpoint/2010/main" val="30559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525">
          <p15:clr>
            <a:srgbClr val="FBAE40"/>
          </p15:clr>
        </p15:guide>
        <p15:guide id="2" pos="2880">
          <p15:clr>
            <a:srgbClr val="FBAE40"/>
          </p15:clr>
        </p15:guide>
        <p15:guide id="3" pos="5465">
          <p15:clr>
            <a:srgbClr val="FBAE40"/>
          </p15:clr>
        </p15:guide>
        <p15:guide id="4" orient="horz" pos="2840">
          <p15:clr>
            <a:srgbClr val="FBAE40"/>
          </p15:clr>
        </p15:guide>
        <p15:guide id="5" pos="29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with half-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29" y="195486"/>
            <a:ext cx="2151913" cy="431643"/>
          </a:xfrm>
          <a:prstGeom prst="rect">
            <a:avLst/>
          </a:prstGeom>
        </p:spPr>
      </p:pic>
      <p:sp>
        <p:nvSpPr>
          <p:cNvPr id="8" name="Freeform 18"/>
          <p:cNvSpPr>
            <a:spLocks/>
          </p:cNvSpPr>
          <p:nvPr userDrawn="1"/>
        </p:nvSpPr>
        <p:spPr bwMode="auto">
          <a:xfrm>
            <a:off x="7740352" y="869568"/>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10" name="Freeform 9"/>
          <p:cNvSpPr/>
          <p:nvPr userDrawn="1"/>
        </p:nvSpPr>
        <p:spPr>
          <a:xfrm>
            <a:off x="6331867" y="223888"/>
            <a:ext cx="339739" cy="426118"/>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825">
              <a:solidFill>
                <a:srgbClr val="FFFFFF"/>
              </a:solidFill>
            </a:endParaRPr>
          </a:p>
        </p:txBody>
      </p:sp>
      <p:sp>
        <p:nvSpPr>
          <p:cNvPr id="14" name="Freeform 18"/>
          <p:cNvSpPr>
            <a:spLocks/>
          </p:cNvSpPr>
          <p:nvPr userDrawn="1"/>
        </p:nvSpPr>
        <p:spPr bwMode="auto">
          <a:xfrm rot="10800000">
            <a:off x="4112413" y="3392313"/>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33" name="Text Placeholder 32"/>
          <p:cNvSpPr>
            <a:spLocks noGrp="1"/>
          </p:cNvSpPr>
          <p:nvPr>
            <p:ph type="body" sz="quarter" idx="12" hasCustomPrompt="1"/>
          </p:nvPr>
        </p:nvSpPr>
        <p:spPr>
          <a:xfrm>
            <a:off x="6375143" y="234614"/>
            <a:ext cx="1761926" cy="376661"/>
          </a:xfrm>
        </p:spPr>
        <p:txBody>
          <a:bodyPr anchor="ctr" anchorCtr="0"/>
          <a:lstStyle>
            <a:lvl1pPr marL="0" indent="0">
              <a:spcBef>
                <a:spcPts val="0"/>
              </a:spcBef>
              <a:buFontTx/>
              <a:buNone/>
              <a:defRPr sz="600" b="1" i="0" spc="225"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12" name="Subtitle 2"/>
          <p:cNvSpPr>
            <a:spLocks noGrp="1"/>
          </p:cNvSpPr>
          <p:nvPr>
            <p:ph type="subTitle" idx="10" hasCustomPrompt="1"/>
          </p:nvPr>
        </p:nvSpPr>
        <p:spPr>
          <a:xfrm>
            <a:off x="446220" y="2139702"/>
            <a:ext cx="4020317" cy="771668"/>
          </a:xfrm>
        </p:spPr>
        <p:txBody>
          <a:bodyPr anchor="t"/>
          <a:lstStyle>
            <a:lvl1pPr marL="0" indent="0" algn="l">
              <a:lnSpc>
                <a:spcPct val="100000"/>
              </a:lnSpc>
              <a:spcBef>
                <a:spcPts val="0"/>
              </a:spcBef>
              <a:buNone/>
              <a:defRPr sz="1800">
                <a:solidFill>
                  <a:schemeClr val="tx1"/>
                </a:solidFill>
                <a:latin typeface="+mn-lt"/>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GB" noProof="0" dirty="0"/>
              <a:t>Click to add subtitle </a:t>
            </a:r>
          </a:p>
        </p:txBody>
      </p:sp>
      <p:sp>
        <p:nvSpPr>
          <p:cNvPr id="5" name="Title 4"/>
          <p:cNvSpPr>
            <a:spLocks noGrp="1"/>
          </p:cNvSpPr>
          <p:nvPr>
            <p:ph type="title" hasCustomPrompt="1"/>
          </p:nvPr>
        </p:nvSpPr>
        <p:spPr>
          <a:xfrm>
            <a:off x="436140" y="1132537"/>
            <a:ext cx="4135860" cy="953160"/>
          </a:xfrm>
        </p:spPr>
        <p:txBody>
          <a:bodyPr anchor="ctr"/>
          <a:lstStyle>
            <a:lvl1pPr>
              <a:defRPr baseline="0">
                <a:latin typeface="+mj-lt"/>
              </a:defRPr>
            </a:lvl1pPr>
          </a:lstStyle>
          <a:p>
            <a:r>
              <a:rPr lang="en-US" dirty="0"/>
              <a:t>Click to add presentation title</a:t>
            </a:r>
            <a:endParaRPr lang="en-GB" dirty="0"/>
          </a:p>
        </p:txBody>
      </p:sp>
      <p:sp>
        <p:nvSpPr>
          <p:cNvPr id="3" name="Picture Placeholder 2"/>
          <p:cNvSpPr>
            <a:spLocks noGrp="1"/>
          </p:cNvSpPr>
          <p:nvPr>
            <p:ph type="pic" sz="quarter" idx="13" hasCustomPrompt="1"/>
          </p:nvPr>
        </p:nvSpPr>
        <p:spPr>
          <a:xfrm>
            <a:off x="4572000" y="1221582"/>
            <a:ext cx="4103688" cy="3564731"/>
          </a:xfrm>
        </p:spPr>
        <p:txBody>
          <a:bodyPr/>
          <a:lstStyle>
            <a:lvl1pPr marL="0" marR="0" indent="0" algn="l" defTabSz="685800" rtl="0" eaLnBrk="1" fontAlgn="base" latinLnBrk="0" hangingPunct="1">
              <a:lnSpc>
                <a:spcPct val="100000"/>
              </a:lnSpc>
              <a:spcBef>
                <a:spcPct val="20000"/>
              </a:spcBef>
              <a:spcAft>
                <a:spcPct val="0"/>
              </a:spcAft>
              <a:buClr>
                <a:schemeClr val="tx1"/>
              </a:buClr>
              <a:buSzTx/>
              <a:buFont typeface="Trebuchet MS" pitchFamily="34" charset="0"/>
              <a:buNone/>
              <a:tabLst/>
              <a:defRPr/>
            </a:lvl1pPr>
          </a:lstStyle>
          <a:p>
            <a:pPr marL="0" marR="0" lvl="0" indent="0" algn="l" defTabSz="685800" rtl="0" eaLnBrk="1" fontAlgn="base" latinLnBrk="0" hangingPunct="1">
              <a:lnSpc>
                <a:spcPct val="100000"/>
              </a:lnSpc>
              <a:spcBef>
                <a:spcPct val="20000"/>
              </a:spcBef>
              <a:spcAft>
                <a:spcPct val="0"/>
              </a:spcAft>
              <a:buClr>
                <a:schemeClr val="tx1"/>
              </a:buClr>
              <a:buSzTx/>
              <a:buFont typeface="Trebuchet MS" pitchFamily="34" charset="0"/>
              <a:buNone/>
              <a:tabLst/>
              <a:defRPr/>
            </a:pPr>
            <a:r>
              <a:rPr lang="en-GB" noProof="0" dirty="0"/>
              <a:t>Picture size 13.2H x 11.4W cm   </a:t>
            </a:r>
          </a:p>
          <a:p>
            <a:endParaRPr lang="en-GB" dirty="0"/>
          </a:p>
        </p:txBody>
      </p:sp>
    </p:spTree>
    <p:extLst>
      <p:ext uri="{BB962C8B-B14F-4D97-AF65-F5344CB8AC3E}">
        <p14:creationId xmlns:p14="http://schemas.microsoft.com/office/powerpoint/2010/main" val="132486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026">
          <p15:clr>
            <a:srgbClr val="FBAE40"/>
          </p15:clr>
        </p15:guide>
        <p15:guide id="2" pos="2880">
          <p15:clr>
            <a:srgbClr val="FBAE40"/>
          </p15:clr>
        </p15:guide>
        <p15:guide id="3" pos="5465">
          <p15:clr>
            <a:srgbClr val="FBAE40"/>
          </p15:clr>
        </p15:guide>
        <p15:guide id="4" pos="340">
          <p15:clr>
            <a:srgbClr val="FBAE40"/>
          </p15:clr>
        </p15:guide>
        <p15:guide id="5" orient="horz" pos="40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no pictur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93137" y="2092229"/>
            <a:ext cx="7740000" cy="1620180"/>
          </a:xfrm>
        </p:spPr>
        <p:txBody>
          <a:bodyPr/>
          <a:lstStyle>
            <a:lvl1pPr marL="0" indent="0" algn="l">
              <a:lnSpc>
                <a:spcPct val="120000"/>
              </a:lnSpc>
              <a:spcBef>
                <a:spcPts val="0"/>
              </a:spcBef>
              <a:buNone/>
              <a:defRPr sz="1800" b="0" i="0" baseline="0">
                <a:solidFill>
                  <a:schemeClr val="tx1"/>
                </a:solidFill>
                <a:latin typeface="Arial" panose="020B0604020202020204" pitchFamily="34" charset="0"/>
                <a:ea typeface="Frutiger 55 Roman" charset="0"/>
                <a:cs typeface="Frutiger 55 Roman" charset="0"/>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noProof="0" dirty="0"/>
              <a:t>Click to add subtitle </a:t>
            </a:r>
            <a:endParaRPr lang="en-GB" noProof="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29" y="195486"/>
            <a:ext cx="2151913" cy="431643"/>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29" y="195486"/>
            <a:ext cx="2151913" cy="431643"/>
          </a:xfrm>
          <a:prstGeom prst="rect">
            <a:avLst/>
          </a:prstGeom>
        </p:spPr>
      </p:pic>
      <p:sp>
        <p:nvSpPr>
          <p:cNvPr id="9" name="Freeform 18"/>
          <p:cNvSpPr>
            <a:spLocks/>
          </p:cNvSpPr>
          <p:nvPr userDrawn="1"/>
        </p:nvSpPr>
        <p:spPr bwMode="auto">
          <a:xfrm>
            <a:off x="7740352" y="870099"/>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11" name="Freeform 10"/>
          <p:cNvSpPr/>
          <p:nvPr userDrawn="1"/>
        </p:nvSpPr>
        <p:spPr>
          <a:xfrm>
            <a:off x="6338293" y="221311"/>
            <a:ext cx="339739" cy="426118"/>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825">
              <a:solidFill>
                <a:srgbClr val="FFFFFF"/>
              </a:solidFill>
            </a:endParaRPr>
          </a:p>
        </p:txBody>
      </p:sp>
      <p:sp>
        <p:nvSpPr>
          <p:cNvPr id="12" name="Freeform 18"/>
          <p:cNvSpPr>
            <a:spLocks/>
          </p:cNvSpPr>
          <p:nvPr userDrawn="1"/>
        </p:nvSpPr>
        <p:spPr bwMode="auto">
          <a:xfrm rot="10800000">
            <a:off x="1" y="3392313"/>
            <a:ext cx="1403649" cy="1751188"/>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825">
              <a:solidFill>
                <a:srgbClr val="515B70"/>
              </a:solidFill>
            </a:endParaRPr>
          </a:p>
        </p:txBody>
      </p:sp>
      <p:sp>
        <p:nvSpPr>
          <p:cNvPr id="13" name="Text Placeholder 32"/>
          <p:cNvSpPr>
            <a:spLocks noGrp="1"/>
          </p:cNvSpPr>
          <p:nvPr>
            <p:ph type="body" sz="quarter" idx="12" hasCustomPrompt="1"/>
          </p:nvPr>
        </p:nvSpPr>
        <p:spPr>
          <a:xfrm>
            <a:off x="6381569" y="232037"/>
            <a:ext cx="1761926" cy="376661"/>
          </a:xfrm>
        </p:spPr>
        <p:txBody>
          <a:bodyPr anchor="ctr" anchorCtr="0"/>
          <a:lstStyle>
            <a:lvl1pPr marL="0" indent="0">
              <a:spcBef>
                <a:spcPts val="0"/>
              </a:spcBef>
              <a:buFontTx/>
              <a:buNone/>
              <a:defRPr sz="600" b="1" i="0" spc="225"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2" name="Title 1"/>
          <p:cNvSpPr>
            <a:spLocks noGrp="1"/>
          </p:cNvSpPr>
          <p:nvPr>
            <p:ph type="title" hasCustomPrompt="1"/>
          </p:nvPr>
        </p:nvSpPr>
        <p:spPr>
          <a:xfrm>
            <a:off x="668785" y="1235755"/>
            <a:ext cx="8229600" cy="573881"/>
          </a:xfrm>
        </p:spPr>
        <p:txBody>
          <a:bodyPr/>
          <a:lstStyle>
            <a:lvl1pPr>
              <a:defRPr sz="2700">
                <a:latin typeface="+mj-lt"/>
              </a:defRPr>
            </a:lvl1pPr>
          </a:lstStyle>
          <a:p>
            <a:r>
              <a:rPr lang="en-US" dirty="0"/>
              <a:t>Click to add presentation title </a:t>
            </a:r>
            <a:endParaRPr lang="en-GB" dirty="0"/>
          </a:p>
        </p:txBody>
      </p:sp>
    </p:spTree>
    <p:extLst>
      <p:ext uri="{BB962C8B-B14F-4D97-AF65-F5344CB8AC3E}">
        <p14:creationId xmlns:p14="http://schemas.microsoft.com/office/powerpoint/2010/main" val="183643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0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781E232-B3A6-BB44-83EB-179396B408F5}"/>
              </a:ext>
            </a:extLst>
          </p:cNvPr>
          <p:cNvSpPr>
            <a:spLocks noGrp="1"/>
          </p:cNvSpPr>
          <p:nvPr>
            <p:ph type="title" hasCustomPrompt="1"/>
          </p:nvPr>
        </p:nvSpPr>
        <p:spPr>
          <a:xfrm>
            <a:off x="264160" y="406400"/>
            <a:ext cx="8251190" cy="862013"/>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76E778E3-0326-1945-9B80-D9C8DB1B8081}"/>
              </a:ext>
            </a:extLst>
          </p:cNvPr>
          <p:cNvSpPr>
            <a:spLocks noGrp="1"/>
          </p:cNvSpPr>
          <p:nvPr>
            <p:ph idx="1"/>
          </p:nvPr>
        </p:nvSpPr>
        <p:spPr>
          <a:xfrm>
            <a:off x="264160" y="1370013"/>
            <a:ext cx="8585200" cy="2907347"/>
          </a:xfrm>
          <a:prstGeom prst="rect">
            <a:avLst/>
          </a:prstGeom>
        </p:spPr>
        <p:txBody>
          <a:bodyPr vert="horz" lIns="91440" tIns="45720" rIns="91440" bIns="45720" rtlCol="0">
            <a:normAutofit/>
          </a:bodyPr>
          <a:lstStyle>
            <a:lvl1pPr>
              <a:buClr>
                <a:srgbClr val="D40028"/>
              </a:buClr>
              <a:defRPr sz="1800"/>
            </a:lvl1pPr>
            <a:lvl2pPr>
              <a:buClr>
                <a:srgbClr val="D40028"/>
              </a:buClr>
              <a:defRPr sz="1600"/>
            </a:lvl2pPr>
            <a:lvl3pPr>
              <a:buClr>
                <a:srgbClr val="D40028"/>
              </a:buClr>
              <a:defRPr sz="1400"/>
            </a:lvl3pPr>
            <a:lvl4pPr>
              <a:buClr>
                <a:srgbClr val="D40028"/>
              </a:buClr>
              <a:defRPr sz="1200"/>
            </a:lvl4pPr>
            <a:lvl5pPr>
              <a:buClr>
                <a:srgbClr val="D40028"/>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FAD2D920-67E6-2F41-AB90-2DB01A66D35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41697741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30" name="Group 29"/>
          <p:cNvGrpSpPr/>
          <p:nvPr userDrawn="1"/>
        </p:nvGrpSpPr>
        <p:grpSpPr>
          <a:xfrm>
            <a:off x="-396553" y="699541"/>
            <a:ext cx="9555803" cy="4451947"/>
            <a:chOff x="-396553" y="699541"/>
            <a:chExt cx="9555803" cy="4451947"/>
          </a:xfrm>
        </p:grpSpPr>
        <p:sp>
          <p:nvSpPr>
            <p:cNvPr id="31" name="Rectangle 30"/>
            <p:cNvSpPr/>
            <p:nvPr userDrawn="1"/>
          </p:nvSpPr>
          <p:spPr>
            <a:xfrm>
              <a:off x="-1345" y="992283"/>
              <a:ext cx="6513804" cy="4159205"/>
            </a:xfrm>
            <a:prstGeom prst="rect">
              <a:avLst/>
            </a:prstGeom>
            <a:solidFill>
              <a:srgbClr val="0E0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Picture 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96553" y="699541"/>
              <a:ext cx="4621109" cy="405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descr="S:\F15015_Copernicus\3_Work\330_Work-in-process\SC4_BackgroundMat\Old\Element Copernicus\Cover PPT\Link\Po_River_Italy.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r="-4"/>
            <a:stretch/>
          </p:blipFill>
          <p:spPr bwMode="auto">
            <a:xfrm>
              <a:off x="6837540" y="988942"/>
              <a:ext cx="2306461" cy="4162546"/>
            </a:xfrm>
            <a:prstGeom prst="rect">
              <a:avLst/>
            </a:prstGeom>
            <a:noFill/>
          </p:spPr>
        </p:pic>
        <p:sp>
          <p:nvSpPr>
            <p:cNvPr id="35" name="Rectangle 34"/>
            <p:cNvSpPr/>
            <p:nvPr userDrawn="1"/>
          </p:nvSpPr>
          <p:spPr>
            <a:xfrm>
              <a:off x="6837540" y="990051"/>
              <a:ext cx="2306460" cy="4153449"/>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6512460" y="988942"/>
              <a:ext cx="2646790" cy="4162546"/>
            </a:xfrm>
            <a:prstGeom prst="rect">
              <a:avLst/>
            </a:prstGeom>
            <a:gradFill flip="none" rotWithShape="1">
              <a:gsLst>
                <a:gs pos="17000">
                  <a:srgbClr val="0E0A32"/>
                </a:gs>
                <a:gs pos="1000">
                  <a:srgbClr val="0E0A32"/>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8" name="Picture 4" descr="S:\F15015_Copernicus\3_Work\330_Work-in-process\SC4_BackgroundMat\PPT\item Copernicus\logo Copernicus_neg-01.pn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540373" y="4533900"/>
            <a:ext cx="1400427" cy="51069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S:\F15015_Copernicus\3_Work\330_Work-in-process\Logo replacement\Communication kit Relays\Communication kit Relays\Copernicus Relays_final.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695203" y="174394"/>
            <a:ext cx="1820226" cy="784152"/>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p:cNvSpPr>
            <a:spLocks noGrp="1"/>
          </p:cNvSpPr>
          <p:nvPr>
            <p:ph type="ctrTitle" hasCustomPrompt="1"/>
          </p:nvPr>
        </p:nvSpPr>
        <p:spPr>
          <a:xfrm>
            <a:off x="3754512" y="2572001"/>
            <a:ext cx="4678288" cy="560636"/>
          </a:xfrm>
        </p:spPr>
        <p:txBody>
          <a:bodyPr>
            <a:noAutofit/>
          </a:bodyPr>
          <a:lstStyle>
            <a:lvl1pPr algn="l">
              <a:defRPr sz="2800" b="0" spc="600">
                <a:solidFill>
                  <a:schemeClr val="bg1"/>
                </a:solidFill>
              </a:defRPr>
            </a:lvl1pPr>
          </a:lstStyle>
          <a:p>
            <a:r>
              <a:rPr lang="en-US" dirty="0"/>
              <a:t>Title</a:t>
            </a:r>
          </a:p>
        </p:txBody>
      </p:sp>
      <p:sp>
        <p:nvSpPr>
          <p:cNvPr id="44" name="Subtitle 2"/>
          <p:cNvSpPr>
            <a:spLocks noGrp="1"/>
          </p:cNvSpPr>
          <p:nvPr>
            <p:ph type="subTitle" idx="1"/>
          </p:nvPr>
        </p:nvSpPr>
        <p:spPr>
          <a:xfrm>
            <a:off x="3754512" y="3147814"/>
            <a:ext cx="4680520" cy="1152128"/>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45" name="Group 44"/>
          <p:cNvGrpSpPr/>
          <p:nvPr userDrawn="1"/>
        </p:nvGrpSpPr>
        <p:grpSpPr>
          <a:xfrm>
            <a:off x="1043608" y="4533680"/>
            <a:ext cx="2998547" cy="651623"/>
            <a:chOff x="4988059" y="4533680"/>
            <a:chExt cx="2998547" cy="651623"/>
          </a:xfrm>
        </p:grpSpPr>
        <p:grpSp>
          <p:nvGrpSpPr>
            <p:cNvPr id="46" name="Group 45"/>
            <p:cNvGrpSpPr/>
            <p:nvPr userDrawn="1"/>
          </p:nvGrpSpPr>
          <p:grpSpPr>
            <a:xfrm>
              <a:off x="5192177" y="4533680"/>
              <a:ext cx="2794429" cy="651623"/>
              <a:chOff x="5116727" y="4655220"/>
              <a:chExt cx="2273215" cy="530083"/>
            </a:xfrm>
          </p:grpSpPr>
          <p:sp>
            <p:nvSpPr>
              <p:cNvPr id="59" name="TextBox 58"/>
              <p:cNvSpPr txBox="1"/>
              <p:nvPr userDrawn="1"/>
            </p:nvSpPr>
            <p:spPr>
              <a:xfrm>
                <a:off x="5116727" y="4655220"/>
                <a:ext cx="986126" cy="273969"/>
              </a:xfrm>
              <a:prstGeom prst="rect">
                <a:avLst/>
              </a:prstGeom>
              <a:noFill/>
            </p:spPr>
            <p:txBody>
              <a:bodyPr wrap="square" rtlCol="0">
                <a:spAutoFit/>
              </a:bodyPr>
              <a:lstStyle/>
              <a:p>
                <a:r>
                  <a:rPr lang="es-ES" sz="700" dirty="0" err="1">
                    <a:solidFill>
                      <a:schemeClr val="bg1"/>
                    </a:solidFill>
                  </a:rPr>
                  <a:t>Copernicus</a:t>
                </a:r>
                <a:r>
                  <a:rPr lang="es-ES" sz="700" dirty="0">
                    <a:solidFill>
                      <a:schemeClr val="bg1"/>
                    </a:solidFill>
                  </a:rPr>
                  <a:t> EU</a:t>
                </a:r>
                <a:endParaRPr lang="en-US" sz="700" dirty="0">
                  <a:solidFill>
                    <a:schemeClr val="bg1"/>
                  </a:solidFill>
                </a:endParaRPr>
              </a:p>
            </p:txBody>
          </p:sp>
          <p:sp>
            <p:nvSpPr>
              <p:cNvPr id="60" name="TextBox 59"/>
              <p:cNvSpPr txBox="1"/>
              <p:nvPr userDrawn="1"/>
            </p:nvSpPr>
            <p:spPr>
              <a:xfrm>
                <a:off x="5116727" y="4911334"/>
                <a:ext cx="986126" cy="162741"/>
              </a:xfrm>
              <a:prstGeom prst="rect">
                <a:avLst/>
              </a:prstGeom>
              <a:noFill/>
            </p:spPr>
            <p:txBody>
              <a:bodyPr wrap="square" rtlCol="0">
                <a:spAutoFit/>
              </a:bodyPr>
              <a:lstStyle/>
              <a:p>
                <a:r>
                  <a:rPr lang="es-ES" sz="700">
                    <a:solidFill>
                      <a:schemeClr val="bg1"/>
                    </a:solidFill>
                  </a:rPr>
                  <a:t>@CopernicusEU</a:t>
                </a:r>
                <a:endParaRPr lang="en-US" sz="700" dirty="0">
                  <a:solidFill>
                    <a:schemeClr val="bg1"/>
                  </a:solidFill>
                </a:endParaRPr>
              </a:p>
            </p:txBody>
          </p:sp>
          <p:sp>
            <p:nvSpPr>
              <p:cNvPr id="61" name="TextBox 60"/>
              <p:cNvSpPr txBox="1"/>
              <p:nvPr userDrawn="1"/>
            </p:nvSpPr>
            <p:spPr>
              <a:xfrm>
                <a:off x="6107978" y="4911334"/>
                <a:ext cx="1281964" cy="273969"/>
              </a:xfrm>
              <a:prstGeom prst="rect">
                <a:avLst/>
              </a:prstGeom>
              <a:noFill/>
            </p:spPr>
            <p:txBody>
              <a:bodyPr wrap="square" rtlCol="0">
                <a:spAutoFit/>
              </a:bodyPr>
              <a:lstStyle/>
              <a:p>
                <a:r>
                  <a:rPr lang="es-ES" sz="700" dirty="0">
                    <a:solidFill>
                      <a:schemeClr val="bg1"/>
                    </a:solidFill>
                  </a:rPr>
                  <a:t>www.copernicus.eu</a:t>
                </a:r>
                <a:endParaRPr lang="en-US" sz="700" dirty="0">
                  <a:solidFill>
                    <a:schemeClr val="bg1"/>
                  </a:solidFill>
                </a:endParaRPr>
              </a:p>
            </p:txBody>
          </p:sp>
          <p:sp>
            <p:nvSpPr>
              <p:cNvPr id="62" name="TextBox 61"/>
              <p:cNvSpPr txBox="1"/>
              <p:nvPr userDrawn="1"/>
            </p:nvSpPr>
            <p:spPr>
              <a:xfrm>
                <a:off x="6112326" y="4655220"/>
                <a:ext cx="986126" cy="273969"/>
              </a:xfrm>
              <a:prstGeom prst="rect">
                <a:avLst/>
              </a:prstGeom>
              <a:noFill/>
            </p:spPr>
            <p:txBody>
              <a:bodyPr wrap="square" rtlCol="0">
                <a:spAutoFit/>
              </a:bodyPr>
              <a:lstStyle/>
              <a:p>
                <a:r>
                  <a:rPr lang="es-ES" sz="700" dirty="0" err="1">
                    <a:solidFill>
                      <a:schemeClr val="bg1"/>
                    </a:solidFill>
                  </a:rPr>
                  <a:t>Copernicus</a:t>
                </a:r>
                <a:r>
                  <a:rPr lang="es-ES" sz="700" dirty="0">
                    <a:solidFill>
                      <a:schemeClr val="bg1"/>
                    </a:solidFill>
                  </a:rPr>
                  <a:t> EU</a:t>
                </a:r>
                <a:endParaRPr lang="en-US" sz="700" dirty="0">
                  <a:solidFill>
                    <a:schemeClr val="bg1"/>
                  </a:solidFill>
                </a:endParaRPr>
              </a:p>
            </p:txBody>
          </p:sp>
        </p:grpSp>
        <p:grpSp>
          <p:nvGrpSpPr>
            <p:cNvPr id="47" name="Group 46"/>
            <p:cNvGrpSpPr/>
            <p:nvPr userDrawn="1"/>
          </p:nvGrpSpPr>
          <p:grpSpPr>
            <a:xfrm>
              <a:off x="4988059" y="4550290"/>
              <a:ext cx="204118" cy="204118"/>
              <a:chOff x="4583906" y="4467225"/>
              <a:chExt cx="204118" cy="204118"/>
            </a:xfrm>
          </p:grpSpPr>
          <p:sp>
            <p:nvSpPr>
              <p:cNvPr id="57" name="Oval 56"/>
              <p:cNvSpPr/>
              <p:nvPr userDrawn="1"/>
            </p:nvSpPr>
            <p:spPr>
              <a:xfrm>
                <a:off x="4583906" y="4467225"/>
                <a:ext cx="204118" cy="2041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640016" y="4498921"/>
                <a:ext cx="77611" cy="14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8" name="Group 47"/>
            <p:cNvGrpSpPr/>
            <p:nvPr userDrawn="1"/>
          </p:nvGrpSpPr>
          <p:grpSpPr>
            <a:xfrm>
              <a:off x="4988396" y="4861913"/>
              <a:ext cx="204118" cy="204118"/>
              <a:chOff x="4280976" y="4520454"/>
              <a:chExt cx="204118" cy="204118"/>
            </a:xfrm>
          </p:grpSpPr>
          <p:sp>
            <p:nvSpPr>
              <p:cNvPr id="55" name="Oval 54"/>
              <p:cNvSpPr/>
              <p:nvPr userDrawn="1"/>
            </p:nvSpPr>
            <p:spPr>
              <a:xfrm>
                <a:off x="4280976" y="4520454"/>
                <a:ext cx="204118" cy="204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4"/>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4324456" y="4566385"/>
                <a:ext cx="115818" cy="112255"/>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9" name="Group 48"/>
            <p:cNvGrpSpPr/>
            <p:nvPr userDrawn="1"/>
          </p:nvGrpSpPr>
          <p:grpSpPr>
            <a:xfrm>
              <a:off x="6217912" y="4538288"/>
              <a:ext cx="204118" cy="204118"/>
              <a:chOff x="3779912" y="4597065"/>
              <a:chExt cx="204118" cy="204118"/>
            </a:xfrm>
          </p:grpSpPr>
          <p:sp>
            <p:nvSpPr>
              <p:cNvPr id="53" name="Oval 52"/>
              <p:cNvSpPr/>
              <p:nvPr userDrawn="1"/>
            </p:nvSpPr>
            <p:spPr>
              <a:xfrm>
                <a:off x="3779912" y="4597065"/>
                <a:ext cx="204118" cy="20411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3803722" y="4656881"/>
                <a:ext cx="160700" cy="79306"/>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Group 49"/>
            <p:cNvGrpSpPr/>
            <p:nvPr userDrawn="1"/>
          </p:nvGrpSpPr>
          <p:grpSpPr>
            <a:xfrm>
              <a:off x="6220013" y="4864339"/>
              <a:ext cx="204118" cy="204118"/>
              <a:chOff x="4425895" y="4672854"/>
              <a:chExt cx="204118" cy="204118"/>
            </a:xfrm>
          </p:grpSpPr>
          <p:sp>
            <p:nvSpPr>
              <p:cNvPr id="51" name="Oval 50"/>
              <p:cNvSpPr/>
              <p:nvPr userDrawn="1"/>
            </p:nvSpPr>
            <p:spPr>
              <a:xfrm>
                <a:off x="4425895" y="4672854"/>
                <a:ext cx="204118" cy="204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6"/>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4464154" y="4713840"/>
                <a:ext cx="122133" cy="120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0731047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 descr="S:\F15015_Copernicus\3_Work\330_Work-in-process\SC4_BackgroundMat\Visual_ID\Photos\Po_River_Italy.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sp>
        <p:nvSpPr>
          <p:cNvPr id="3" name="Content Placeholder 2"/>
          <p:cNvSpPr>
            <a:spLocks noGrp="1"/>
          </p:cNvSpPr>
          <p:nvPr userDrawn="1">
            <p:ph idx="1"/>
          </p:nvPr>
        </p:nvSpPr>
        <p:spPr>
          <a:xfrm>
            <a:off x="1387047" y="699542"/>
            <a:ext cx="7299753" cy="3823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36512" y="614834"/>
            <a:ext cx="999038"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sp>
        <p:nvSpPr>
          <p:cNvPr id="9" name="Footer Placeholder 8"/>
          <p:cNvSpPr>
            <a:spLocks noGrp="1"/>
          </p:cNvSpPr>
          <p:nvPr>
            <p:ph type="ftr" sz="quarter" idx="10"/>
          </p:nvPr>
        </p:nvSpPr>
        <p:spPr/>
        <p:txBody>
          <a:bodyPr/>
          <a:lstStyle/>
          <a:p>
            <a:endParaRPr lang="en-US" dirty="0"/>
          </a:p>
        </p:txBody>
      </p:sp>
      <p:sp>
        <p:nvSpPr>
          <p:cNvPr id="10" name="Slide Number Placeholder 9"/>
          <p:cNvSpPr>
            <a:spLocks noGrp="1"/>
          </p:cNvSpPr>
          <p:nvPr>
            <p:ph type="sldNum" sz="quarter" idx="11"/>
          </p:nvPr>
        </p:nvSpPr>
        <p:spPr/>
        <p:txBody>
          <a:bodyPr/>
          <a:lstStyle/>
          <a:p>
            <a:fld id="{58768E1A-8455-4611-8763-3FA1B747F6B6}" type="slidenum">
              <a:rPr lang="en-US" smtClean="0"/>
              <a:pPr/>
              <a:t>‹#›</a:t>
            </a:fld>
            <a:endParaRPr lang="en-US"/>
          </a:p>
        </p:txBody>
      </p:sp>
      <p:pic>
        <p:nvPicPr>
          <p:cNvPr id="12"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549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539" y="699542"/>
            <a:ext cx="7919262" cy="3823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49" name="Straight Connector 48"/>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sp>
        <p:nvSpPr>
          <p:cNvPr id="2" name="Footer Placeholder 1"/>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58768E1A-8455-4611-8763-3FA1B747F6B6}" type="slidenum">
              <a:rPr lang="en-US" smtClean="0"/>
              <a:pPr/>
              <a:t>‹#›</a:t>
            </a:fld>
            <a:endParaRPr lang="en-US"/>
          </a:p>
        </p:txBody>
      </p:sp>
      <p:pic>
        <p:nvPicPr>
          <p:cNvPr id="16" name="Picture 2" descr="C:\Users\Designer\Desktop\PRESENTATION COPERNICUS\Copernicus ICON.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098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Rectangle 13"/>
          <p:cNvSpPr/>
          <p:nvPr userDrawn="1"/>
        </p:nvSpPr>
        <p:spPr>
          <a:xfrm>
            <a:off x="0" y="0"/>
            <a:ext cx="9144000" cy="4948014"/>
          </a:xfrm>
          <a:prstGeom prst="rect">
            <a:avLst/>
          </a:prstGeom>
          <a:solidFill>
            <a:srgbClr val="25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754512" y="2448634"/>
            <a:ext cx="4678288" cy="560636"/>
          </a:xfrm>
        </p:spPr>
        <p:txBody>
          <a:bodyPr vert="horz" lIns="91440" tIns="45720" rIns="91440" bIns="45720" rtlCol="0" anchor="ctr">
            <a:noAutofit/>
          </a:bodyPr>
          <a:lstStyle>
            <a:lvl1pPr>
              <a:defRPr lang="en-GB" sz="2800" b="0" spc="600" dirty="0">
                <a:solidFill>
                  <a:schemeClr val="bg1"/>
                </a:solidFill>
              </a:defRPr>
            </a:lvl1pPr>
          </a:lstStyle>
          <a:p>
            <a:pPr marL="0" lvl="0" algn="l"/>
            <a:r>
              <a:rPr lang="en-US" dirty="0"/>
              <a:t>Title</a:t>
            </a:r>
            <a:endParaRPr lang="en-GB" dirty="0"/>
          </a:p>
        </p:txBody>
      </p:sp>
      <p:sp>
        <p:nvSpPr>
          <p:cNvPr id="16" name="Subtitle 2"/>
          <p:cNvSpPr>
            <a:spLocks noGrp="1"/>
          </p:cNvSpPr>
          <p:nvPr>
            <p:ph type="subTitle" idx="13"/>
          </p:nvPr>
        </p:nvSpPr>
        <p:spPr>
          <a:xfrm>
            <a:off x="3754512" y="3024447"/>
            <a:ext cx="4680520" cy="1152128"/>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052" name="Picture 4" descr="S:\F15015_Copernicus\3_Work\330_Work-in-process\SC4_BackgroundMat\PPT\item Copernicus\logo Copernicus_neg-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01225" y="2067694"/>
            <a:ext cx="2792091" cy="10181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36512" y="4339669"/>
            <a:ext cx="9212262" cy="825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5" descr="S:\F15015_Copernicus\3_Work\330_Work-in-process\Logo replacement\Communication kit Relays\Communication kit Relays\Copernicus Relays_final.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380311" y="4410351"/>
            <a:ext cx="1440161" cy="62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2526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3" name="Group 12"/>
          <p:cNvGrpSpPr/>
          <p:nvPr userDrawn="1"/>
        </p:nvGrpSpPr>
        <p:grpSpPr>
          <a:xfrm>
            <a:off x="0" y="0"/>
            <a:ext cx="2084906" cy="5143500"/>
            <a:chOff x="0" y="0"/>
            <a:chExt cx="2084906" cy="5143500"/>
          </a:xfrm>
        </p:grpSpPr>
        <p:pic>
          <p:nvPicPr>
            <p:cNvPr id="14"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sz="half" idx="1"/>
          </p:nvPr>
        </p:nvSpPr>
        <p:spPr>
          <a:xfrm>
            <a:off x="590872"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81872"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68E1A-8455-4611-8763-3FA1B747F6B6}" type="slidenum">
              <a:rPr lang="en-US" smtClean="0"/>
              <a:t>‹#›</a:t>
            </a:fld>
            <a:endParaRPr lang="en-US"/>
          </a:p>
        </p:txBody>
      </p:sp>
      <p:sp>
        <p:nvSpPr>
          <p:cNvPr id="18"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6" name="Straight Connector 25"/>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pic>
        <p:nvPicPr>
          <p:cNvPr id="21"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52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4" name="Group 13"/>
          <p:cNvGrpSpPr/>
          <p:nvPr userDrawn="1"/>
        </p:nvGrpSpPr>
        <p:grpSpPr>
          <a:xfrm>
            <a:off x="0" y="0"/>
            <a:ext cx="2084906" cy="5143500"/>
            <a:chOff x="0" y="0"/>
            <a:chExt cx="2084906" cy="5143500"/>
          </a:xfrm>
        </p:grpSpPr>
        <p:pic>
          <p:nvPicPr>
            <p:cNvPr id="19"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p:cNvSpPr>
            <a:spLocks noGrp="1"/>
          </p:cNvSpPr>
          <p:nvPr>
            <p:ph type="body" idx="1"/>
          </p:nvPr>
        </p:nvSpPr>
        <p:spPr>
          <a:xfrm>
            <a:off x="662879" y="6275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62317" y="1203598"/>
            <a:ext cx="4040188"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50705" y="6275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50143" y="1203598"/>
            <a:ext cx="4041775"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68E1A-8455-4611-8763-3FA1B747F6B6}" type="slidenum">
              <a:rPr lang="en-US" smtClean="0"/>
              <a:t>‹#›</a:t>
            </a:fld>
            <a:endParaRPr lang="en-US"/>
          </a:p>
        </p:txBody>
      </p:sp>
      <p:sp>
        <p:nvSpPr>
          <p:cNvPr id="17" name="Title 1"/>
          <p:cNvSpPr>
            <a:spLocks noGrp="1"/>
          </p:cNvSpPr>
          <p:nvPr>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6" name="Straight Connector 25"/>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pic>
        <p:nvPicPr>
          <p:cNvPr id="23"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71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p:cNvGrpSpPr/>
          <p:nvPr userDrawn="1"/>
        </p:nvGrpSpPr>
        <p:grpSpPr>
          <a:xfrm>
            <a:off x="0" y="0"/>
            <a:ext cx="2084906" cy="5143500"/>
            <a:chOff x="0" y="0"/>
            <a:chExt cx="2084906" cy="5143500"/>
          </a:xfrm>
        </p:grpSpPr>
        <p:pic>
          <p:nvPicPr>
            <p:cNvPr id="40"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58768E1A-8455-4611-8763-3FA1B747F6B6}" type="slidenum">
              <a:rPr lang="en-US" smtClean="0"/>
              <a:t>‹#›</a:t>
            </a:fld>
            <a:endParaRPr lang="en-US"/>
          </a:p>
        </p:txBody>
      </p:sp>
      <p:sp>
        <p:nvSpPr>
          <p:cNvPr id="16" name="Title 1"/>
          <p:cNvSpPr>
            <a:spLocks noGrp="1"/>
          </p:cNvSpPr>
          <p:nvPr userDrawn="1">
            <p:ph type="title" hasCustomPrompt="1"/>
          </p:nvPr>
        </p:nvSpPr>
        <p:spPr>
          <a:xfrm>
            <a:off x="867704" y="260077"/>
            <a:ext cx="7819096" cy="283417"/>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1" name="Straight Connector 20"/>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pic>
        <p:nvPicPr>
          <p:cNvPr id="15"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2193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0" y="0"/>
            <a:ext cx="2084906" cy="5143500"/>
            <a:chOff x="0" y="0"/>
            <a:chExt cx="2084906" cy="5143500"/>
          </a:xfrm>
        </p:grpSpPr>
        <p:pic>
          <p:nvPicPr>
            <p:cNvPr id="26" name="Picture 2" descr="S:\F15015_Copernicus\3_Work\330_Work-in-process\SC4_BackgroundMat\Visual_ID\Photos\Po_River_Italy.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rot="10800000">
              <a:off x="0" y="0"/>
              <a:ext cx="2077082" cy="51435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userDrawn="1"/>
          </p:nvSpPr>
          <p:spPr>
            <a:xfrm>
              <a:off x="0" y="1"/>
              <a:ext cx="2077083" cy="5143499"/>
            </a:xfrm>
            <a:prstGeom prst="rect">
              <a:avLst/>
            </a:prstGeom>
            <a:gradFill>
              <a:gsLst>
                <a:gs pos="0">
                  <a:schemeClr val="accent1">
                    <a:tint val="66000"/>
                    <a:satMod val="160000"/>
                    <a:alpha val="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0" y="1"/>
              <a:ext cx="2084906" cy="5143499"/>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8789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96754"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78905"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68E1A-8455-4611-8763-3FA1B747F6B6}" type="slidenum">
              <a:rPr lang="en-US" smtClean="0"/>
              <a:t>‹#›</a:t>
            </a:fld>
            <a:endParaRPr lang="en-US"/>
          </a:p>
        </p:txBody>
      </p:sp>
      <p:cxnSp>
        <p:nvCxnSpPr>
          <p:cNvPr id="27" name="Straight Connector 26"/>
          <p:cNvCxnSpPr/>
          <p:nvPr userDrawn="1"/>
        </p:nvCxnSpPr>
        <p:spPr>
          <a:xfrm>
            <a:off x="441308" y="876444"/>
            <a:ext cx="0" cy="4074007"/>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36512" y="614834"/>
            <a:ext cx="945810" cy="261610"/>
          </a:xfrm>
          <a:prstGeom prst="rect">
            <a:avLst/>
          </a:prstGeom>
          <a:noFill/>
        </p:spPr>
        <p:txBody>
          <a:bodyPr wrap="square" rtlCol="0">
            <a:spAutoFit/>
          </a:bodyPr>
          <a:lstStyle/>
          <a:p>
            <a:pPr algn="ctr"/>
            <a:r>
              <a:rPr lang="es-ES" sz="1100" b="1" dirty="0" err="1">
                <a:solidFill>
                  <a:srgbClr val="25408F"/>
                </a:solidFill>
              </a:rPr>
              <a:t>Copernicus</a:t>
            </a:r>
            <a:endParaRPr lang="en-US" sz="1100" b="1" dirty="0">
              <a:solidFill>
                <a:srgbClr val="25408F"/>
              </a:solidFill>
            </a:endParaRPr>
          </a:p>
        </p:txBody>
      </p:sp>
      <p:pic>
        <p:nvPicPr>
          <p:cNvPr id="17" name="Picture 2" descr="C:\Users\Designer\Desktop\PRESENTATION COPERNICUS\Copernicus ICON.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2040" y="21806"/>
            <a:ext cx="747552" cy="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651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Group 9"/>
          <p:cNvGrpSpPr/>
          <p:nvPr userDrawn="1"/>
        </p:nvGrpSpPr>
        <p:grpSpPr>
          <a:xfrm>
            <a:off x="0" y="0"/>
            <a:ext cx="2102132" cy="5143501"/>
            <a:chOff x="0" y="0"/>
            <a:chExt cx="2102132" cy="5143501"/>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102132" cy="5143500"/>
            </a:xfrm>
            <a:prstGeom prst="rect">
              <a:avLst/>
            </a:prstGeom>
          </p:spPr>
        </p:pic>
        <p:sp>
          <p:nvSpPr>
            <p:cNvPr id="20" name="Rectangle 19"/>
            <p:cNvSpPr/>
            <p:nvPr userDrawn="1"/>
          </p:nvSpPr>
          <p:spPr>
            <a:xfrm>
              <a:off x="0" y="0"/>
              <a:ext cx="2102132" cy="5143501"/>
            </a:xfrm>
            <a:prstGeom prst="rect">
              <a:avLst/>
            </a:prstGeom>
            <a:gradFill>
              <a:gsLst>
                <a:gs pos="0">
                  <a:schemeClr val="tx1">
                    <a:lumMod val="25000"/>
                    <a:lumOff val="75000"/>
                    <a:alpha val="2500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hasCustomPrompt="1"/>
          </p:nvPr>
        </p:nvSpPr>
        <p:spPr>
          <a:xfrm>
            <a:off x="867704" y="267494"/>
            <a:ext cx="7819096" cy="288032"/>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387047" y="699542"/>
            <a:ext cx="7299753" cy="38230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9" name="Straight Connector 18"/>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pic>
        <p:nvPicPr>
          <p:cNvPr id="13" name="Picture 2" descr="S:\F15015_Copernicus\3_Work\330_Work-in-process\Logos_icons\Accestodata_negatif-01-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0"/>
          </p:nvPr>
        </p:nvSpPr>
        <p:spPr/>
        <p:txBody>
          <a:bodyPr/>
          <a:lstStyle/>
          <a:p>
            <a:endParaRPr lang="en-US" dirty="0"/>
          </a:p>
        </p:txBody>
      </p:sp>
      <p:sp>
        <p:nvSpPr>
          <p:cNvPr id="9" name="Slide Number Placeholder 8"/>
          <p:cNvSpPr>
            <a:spLocks noGrp="1"/>
          </p:cNvSpPr>
          <p:nvPr>
            <p:ph type="sldNum" sz="quarter" idx="11"/>
          </p:nvPr>
        </p:nvSpPr>
        <p:spPr/>
        <p:txBody>
          <a:bodyPr/>
          <a:lstStyle/>
          <a:p>
            <a:fld id="{58768E1A-8455-4611-8763-3FA1B747F6B6}" type="slidenum">
              <a:rPr lang="en-US" smtClean="0"/>
              <a:pPr/>
              <a:t>‹#›</a:t>
            </a:fld>
            <a:endParaRPr lang="en-US"/>
          </a:p>
        </p:txBody>
      </p:sp>
    </p:spTree>
    <p:extLst>
      <p:ext uri="{BB962C8B-B14F-4D97-AF65-F5344CB8AC3E}">
        <p14:creationId xmlns:p14="http://schemas.microsoft.com/office/powerpoint/2010/main" val="11834340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539" y="699542"/>
            <a:ext cx="7919262" cy="38230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867704" y="267494"/>
            <a:ext cx="7819096" cy="288032"/>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11" name="Straight Connector 10"/>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pic>
        <p:nvPicPr>
          <p:cNvPr id="16" name="Picture 2" descr="S:\F15015_Copernicus\3_Work\330_Work-in-process\Logos_icons\Accestodata_negatif-01-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58768E1A-8455-4611-8763-3FA1B747F6B6}" type="slidenum">
              <a:rPr lang="en-US" smtClean="0"/>
              <a:pPr/>
              <a:t>‹#›</a:t>
            </a:fld>
            <a:endParaRPr lang="en-US"/>
          </a:p>
        </p:txBody>
      </p:sp>
    </p:spTree>
    <p:extLst>
      <p:ext uri="{BB962C8B-B14F-4D97-AF65-F5344CB8AC3E}">
        <p14:creationId xmlns:p14="http://schemas.microsoft.com/office/powerpoint/2010/main" val="5776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8FD3-8E07-8D47-8D41-7E13E60DEBA2}"/>
              </a:ext>
            </a:extLst>
          </p:cNvPr>
          <p:cNvSpPr>
            <a:spLocks noGrp="1"/>
          </p:cNvSpPr>
          <p:nvPr>
            <p:ph type="title" hasCustomPrompt="1"/>
          </p:nvPr>
        </p:nvSpPr>
        <p:spPr>
          <a:xfrm>
            <a:off x="264160" y="355600"/>
            <a:ext cx="8251190" cy="912813"/>
          </a:xfrm>
          <a:prstGeom prst="rect">
            <a:avLst/>
          </a:prstGeom>
        </p:spPr>
        <p:txBody>
          <a:bodyPr anchor="t" anchorCtr="0"/>
          <a:lstStyle/>
          <a:p>
            <a:r>
              <a:rPr lang="en-US" dirty="0"/>
              <a:t>CLICK TO add title</a:t>
            </a:r>
          </a:p>
        </p:txBody>
      </p:sp>
      <p:sp>
        <p:nvSpPr>
          <p:cNvPr id="3" name="Content Placeholder 2">
            <a:extLst>
              <a:ext uri="{FF2B5EF4-FFF2-40B4-BE49-F238E27FC236}">
                <a16:creationId xmlns:a16="http://schemas.microsoft.com/office/drawing/2014/main" id="{4589224A-4BA8-2444-86E6-5686B99837B6}"/>
              </a:ext>
            </a:extLst>
          </p:cNvPr>
          <p:cNvSpPr>
            <a:spLocks noGrp="1"/>
          </p:cNvSpPr>
          <p:nvPr>
            <p:ph sz="half" idx="1"/>
          </p:nvPr>
        </p:nvSpPr>
        <p:spPr>
          <a:xfrm>
            <a:off x="264160" y="1370013"/>
            <a:ext cx="4231640" cy="2917507"/>
          </a:xfrm>
          <a:prstGeom prst="rect">
            <a:avLst/>
          </a:prstGeom>
        </p:spPr>
        <p:txBody>
          <a:bodyPr/>
          <a:lstStyle>
            <a:lvl1pPr>
              <a:buClr>
                <a:srgbClr val="D40028"/>
              </a:buClr>
              <a:defRPr/>
            </a:lvl1pPr>
            <a:lvl2pPr>
              <a:buClr>
                <a:srgbClr val="D40028"/>
              </a:buClr>
              <a:defRPr/>
            </a:lvl2pPr>
            <a:lvl3pPr>
              <a:buClr>
                <a:srgbClr val="D40028"/>
              </a:buClr>
              <a:defRPr/>
            </a:lvl3pPr>
            <a:lvl4pPr>
              <a:buClr>
                <a:srgbClr val="D40028"/>
              </a:buClr>
              <a:defRPr/>
            </a:lvl4pPr>
            <a:lvl5pPr>
              <a:buClr>
                <a:srgbClr val="D40028"/>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FF5A61C-0E15-7D41-AD8A-A133294FDD51}"/>
              </a:ext>
            </a:extLst>
          </p:cNvPr>
          <p:cNvSpPr>
            <a:spLocks noGrp="1"/>
          </p:cNvSpPr>
          <p:nvPr>
            <p:ph sz="half" idx="2"/>
          </p:nvPr>
        </p:nvSpPr>
        <p:spPr>
          <a:xfrm>
            <a:off x="4648200" y="1370013"/>
            <a:ext cx="4191000" cy="2917507"/>
          </a:xfrm>
          <a:prstGeom prst="rect">
            <a:avLst/>
          </a:prstGeom>
        </p:spPr>
        <p:txBody>
          <a:bodyPr/>
          <a:lstStyle>
            <a:lvl1pPr>
              <a:buClr>
                <a:srgbClr val="D40028"/>
              </a:buClr>
              <a:defRPr/>
            </a:lvl1pPr>
            <a:lvl2pPr>
              <a:buClr>
                <a:srgbClr val="D40028"/>
              </a:buClr>
              <a:defRPr/>
            </a:lvl2pPr>
            <a:lvl3pPr>
              <a:buClr>
                <a:srgbClr val="D40028"/>
              </a:buClr>
              <a:defRPr/>
            </a:lvl3pPr>
            <a:lvl4pPr>
              <a:buClr>
                <a:srgbClr val="D40028"/>
              </a:buClr>
              <a:defRPr/>
            </a:lvl4pPr>
            <a:lvl5pPr>
              <a:buClr>
                <a:srgbClr val="D40028"/>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386EF3D9-EBAF-5849-956B-082467CC81AA}"/>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31356454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4546898"/>
          </a:xfrm>
          <a:prstGeom prst="rect">
            <a:avLst/>
          </a:prstGeom>
          <a:solidFill>
            <a:srgbClr val="25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223596" y="-1"/>
            <a:ext cx="1916102" cy="4547149"/>
          </a:xfrm>
          <a:prstGeom prst="rect">
            <a:avLst/>
          </a:prstGeom>
        </p:spPr>
      </p:pic>
      <p:sp>
        <p:nvSpPr>
          <p:cNvPr id="16" name="Rectangle 15"/>
          <p:cNvSpPr/>
          <p:nvPr userDrawn="1"/>
        </p:nvSpPr>
        <p:spPr>
          <a:xfrm>
            <a:off x="7223596" y="0"/>
            <a:ext cx="1728192" cy="4546898"/>
          </a:xfrm>
          <a:prstGeom prst="rect">
            <a:avLst/>
          </a:prstGeom>
          <a:gradFill flip="none" rotWithShape="1">
            <a:gsLst>
              <a:gs pos="4000">
                <a:srgbClr val="25408F"/>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a:spLocks noGrp="1"/>
          </p:cNvSpPr>
          <p:nvPr>
            <p:ph type="subTitle" idx="13"/>
          </p:nvPr>
        </p:nvSpPr>
        <p:spPr>
          <a:xfrm>
            <a:off x="2569823" y="2577332"/>
            <a:ext cx="4680520" cy="1152128"/>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7" name="Picture 3" descr="S:\F15015_Copernicus\3_Work\330_Work-in-process\Logos_icons\User Uptake_blanc-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2966" y="306055"/>
            <a:ext cx="2821221" cy="28212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723496" y="3127276"/>
            <a:ext cx="1440160" cy="261610"/>
          </a:xfrm>
          <a:prstGeom prst="rect">
            <a:avLst/>
          </a:prstGeom>
          <a:noFill/>
        </p:spPr>
        <p:txBody>
          <a:bodyPr wrap="square" rtlCol="0">
            <a:spAutoFit/>
          </a:bodyPr>
          <a:lstStyle/>
          <a:p>
            <a:pPr algn="ctr"/>
            <a:r>
              <a:rPr lang="es-ES" sz="1100" b="0" dirty="0">
                <a:solidFill>
                  <a:schemeClr val="bg1"/>
                </a:solidFill>
              </a:rPr>
              <a:t>Data Access</a:t>
            </a:r>
            <a:endParaRPr lang="en-US" sz="1100" b="0" dirty="0">
              <a:solidFill>
                <a:schemeClr val="bg1"/>
              </a:solidFill>
            </a:endParaRPr>
          </a:p>
        </p:txBody>
      </p:sp>
      <p:sp>
        <p:nvSpPr>
          <p:cNvPr id="14" name="Title 1"/>
          <p:cNvSpPr>
            <a:spLocks noGrp="1"/>
          </p:cNvSpPr>
          <p:nvPr>
            <p:ph type="title" hasCustomPrompt="1"/>
          </p:nvPr>
        </p:nvSpPr>
        <p:spPr>
          <a:xfrm>
            <a:off x="2569823" y="2001944"/>
            <a:ext cx="4678288" cy="560636"/>
          </a:xfrm>
        </p:spPr>
        <p:txBody>
          <a:bodyPr vert="horz" lIns="91440" tIns="45720" rIns="91440" bIns="45720" rtlCol="0" anchor="ctr">
            <a:noAutofit/>
          </a:bodyPr>
          <a:lstStyle>
            <a:lvl1pPr>
              <a:defRPr lang="en-GB" sz="2800" b="0" spc="600" dirty="0">
                <a:solidFill>
                  <a:schemeClr val="bg1"/>
                </a:solidFill>
              </a:defRPr>
            </a:lvl1pPr>
          </a:lstStyle>
          <a:p>
            <a:pPr marL="0" lvl="0" algn="l"/>
            <a:r>
              <a:rPr lang="en-US" dirty="0"/>
              <a:t>Title</a:t>
            </a:r>
            <a:endParaRPr lang="en-GB" dirty="0"/>
          </a:p>
        </p:txBody>
      </p:sp>
    </p:spTree>
    <p:extLst>
      <p:ext uri="{BB962C8B-B14F-4D97-AF65-F5344CB8AC3E}">
        <p14:creationId xmlns:p14="http://schemas.microsoft.com/office/powerpoint/2010/main" val="16489433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1" name="Group 20"/>
          <p:cNvGrpSpPr/>
          <p:nvPr userDrawn="1"/>
        </p:nvGrpSpPr>
        <p:grpSpPr>
          <a:xfrm>
            <a:off x="0" y="0"/>
            <a:ext cx="2102132" cy="5143501"/>
            <a:chOff x="0" y="0"/>
            <a:chExt cx="2102132" cy="5143501"/>
          </a:xfrm>
        </p:grpSpPr>
        <p:pic>
          <p:nvPicPr>
            <p:cNvPr id="23" name="Picture 2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102132" cy="5143500"/>
            </a:xfrm>
            <a:prstGeom prst="rect">
              <a:avLst/>
            </a:prstGeom>
          </p:spPr>
        </p:pic>
        <p:sp>
          <p:nvSpPr>
            <p:cNvPr id="26" name="Rectangle 25"/>
            <p:cNvSpPr/>
            <p:nvPr userDrawn="1"/>
          </p:nvSpPr>
          <p:spPr>
            <a:xfrm>
              <a:off x="0" y="0"/>
              <a:ext cx="2102132" cy="5143501"/>
            </a:xfrm>
            <a:prstGeom prst="rect">
              <a:avLst/>
            </a:prstGeom>
            <a:gradFill>
              <a:gsLst>
                <a:gs pos="0">
                  <a:schemeClr val="tx1">
                    <a:lumMod val="25000"/>
                    <a:lumOff val="75000"/>
                    <a:alpha val="2500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userDrawn="1">
            <p:ph sz="half" idx="1"/>
          </p:nvPr>
        </p:nvSpPr>
        <p:spPr>
          <a:xfrm>
            <a:off x="749424"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userDrawn="1">
            <p:ph sz="half" idx="2"/>
          </p:nvPr>
        </p:nvSpPr>
        <p:spPr>
          <a:xfrm>
            <a:off x="4781872" y="699542"/>
            <a:ext cx="4038600" cy="38164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userDrawn="1">
            <p:ph type="title" hasCustomPrompt="1"/>
          </p:nvPr>
        </p:nvSpPr>
        <p:spPr>
          <a:xfrm>
            <a:off x="867704" y="267494"/>
            <a:ext cx="7819096" cy="288032"/>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sp>
        <p:nvSpPr>
          <p:cNvPr id="19" name="TextBox 18"/>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pic>
        <p:nvPicPr>
          <p:cNvPr id="13" name="Picture 2" descr="S:\F15015_Copernicus\3_Work\330_Work-in-process\Logos_icons\Accestodata_negatif-01-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58768E1A-8455-4611-8763-3FA1B747F6B6}" type="slidenum">
              <a:rPr lang="en-US" smtClean="0"/>
              <a:pPr/>
              <a:t>‹#›</a:t>
            </a:fld>
            <a:endParaRPr lang="en-US"/>
          </a:p>
        </p:txBody>
      </p:sp>
    </p:spTree>
    <p:extLst>
      <p:ext uri="{BB962C8B-B14F-4D97-AF65-F5344CB8AC3E}">
        <p14:creationId xmlns:p14="http://schemas.microsoft.com/office/powerpoint/2010/main" val="23051963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p:cNvGrpSpPr/>
          <p:nvPr userDrawn="1"/>
        </p:nvGrpSpPr>
        <p:grpSpPr>
          <a:xfrm>
            <a:off x="0" y="0"/>
            <a:ext cx="2102132" cy="5143501"/>
            <a:chOff x="0" y="0"/>
            <a:chExt cx="2102132" cy="5143501"/>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102132" cy="5143500"/>
            </a:xfrm>
            <a:prstGeom prst="rect">
              <a:avLst/>
            </a:prstGeom>
          </p:spPr>
        </p:pic>
        <p:sp>
          <p:nvSpPr>
            <p:cNvPr id="22" name="Rectangle 21"/>
            <p:cNvSpPr/>
            <p:nvPr userDrawn="1"/>
          </p:nvSpPr>
          <p:spPr>
            <a:xfrm>
              <a:off x="0" y="0"/>
              <a:ext cx="2102132" cy="5143501"/>
            </a:xfrm>
            <a:prstGeom prst="rect">
              <a:avLst/>
            </a:prstGeom>
            <a:gradFill>
              <a:gsLst>
                <a:gs pos="0">
                  <a:schemeClr val="tx1">
                    <a:lumMod val="25000"/>
                    <a:lumOff val="75000"/>
                    <a:alpha val="2500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p:cNvSpPr>
            <a:spLocks noGrp="1"/>
          </p:cNvSpPr>
          <p:nvPr>
            <p:ph type="body" idx="1"/>
          </p:nvPr>
        </p:nvSpPr>
        <p:spPr>
          <a:xfrm>
            <a:off x="662879" y="6275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2317" y="1203598"/>
            <a:ext cx="4040188"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50705" y="6275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50143" y="1203598"/>
            <a:ext cx="4041775" cy="33910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p:ph type="title" hasCustomPrompt="1"/>
          </p:nvPr>
        </p:nvSpPr>
        <p:spPr>
          <a:xfrm>
            <a:off x="867704" y="267494"/>
            <a:ext cx="7819096" cy="288032"/>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13" name="Straight Connector 12"/>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sp>
        <p:nvSpPr>
          <p:cNvPr id="2" name="Footer Placeholder 1"/>
          <p:cNvSpPr>
            <a:spLocks noGrp="1"/>
          </p:cNvSpPr>
          <p:nvPr>
            <p:ph type="ftr" sz="quarter" idx="10"/>
          </p:nvPr>
        </p:nvSpPr>
        <p:spPr/>
        <p:txBody>
          <a:bodyPr/>
          <a:lstStyle/>
          <a:p>
            <a:endParaRPr lang="en-US" dirty="0"/>
          </a:p>
        </p:txBody>
      </p:sp>
      <p:sp>
        <p:nvSpPr>
          <p:cNvPr id="10" name="Slide Number Placeholder 9"/>
          <p:cNvSpPr>
            <a:spLocks noGrp="1"/>
          </p:cNvSpPr>
          <p:nvPr>
            <p:ph type="sldNum" sz="quarter" idx="11"/>
          </p:nvPr>
        </p:nvSpPr>
        <p:spPr/>
        <p:txBody>
          <a:bodyPr/>
          <a:lstStyle/>
          <a:p>
            <a:fld id="{58768E1A-8455-4611-8763-3FA1B747F6B6}" type="slidenum">
              <a:rPr lang="en-US" smtClean="0"/>
              <a:pPr/>
              <a:t>‹#›</a:t>
            </a:fld>
            <a:endParaRPr lang="en-US"/>
          </a:p>
        </p:txBody>
      </p:sp>
      <p:pic>
        <p:nvPicPr>
          <p:cNvPr id="19" name="Picture 2" descr="S:\F15015_Copernicus\3_Work\330_Work-in-process\Logos_icons\Accestodata_negatif-01-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003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7" name="Group 26"/>
          <p:cNvGrpSpPr/>
          <p:nvPr userDrawn="1"/>
        </p:nvGrpSpPr>
        <p:grpSpPr>
          <a:xfrm>
            <a:off x="0" y="0"/>
            <a:ext cx="2102132" cy="5143501"/>
            <a:chOff x="0" y="0"/>
            <a:chExt cx="2102132" cy="5143501"/>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102132" cy="5143500"/>
            </a:xfrm>
            <a:prstGeom prst="rect">
              <a:avLst/>
            </a:prstGeom>
          </p:spPr>
        </p:pic>
        <p:sp>
          <p:nvSpPr>
            <p:cNvPr id="29" name="Rectangle 28"/>
            <p:cNvSpPr/>
            <p:nvPr userDrawn="1"/>
          </p:nvSpPr>
          <p:spPr>
            <a:xfrm>
              <a:off x="0" y="0"/>
              <a:ext cx="2102132" cy="5143501"/>
            </a:xfrm>
            <a:prstGeom prst="rect">
              <a:avLst/>
            </a:prstGeom>
            <a:gradFill>
              <a:gsLst>
                <a:gs pos="0">
                  <a:schemeClr val="tx1">
                    <a:lumMod val="25000"/>
                    <a:lumOff val="75000"/>
                    <a:alpha val="2500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
          <p:cNvSpPr>
            <a:spLocks noGrp="1"/>
          </p:cNvSpPr>
          <p:nvPr>
            <p:ph type="title" hasCustomPrompt="1"/>
          </p:nvPr>
        </p:nvSpPr>
        <p:spPr>
          <a:xfrm>
            <a:off x="867704" y="267494"/>
            <a:ext cx="7819096" cy="288032"/>
          </a:xfrm>
          <a:solidFill>
            <a:srgbClr val="25408F"/>
          </a:solidFill>
        </p:spPr>
        <p:txBody>
          <a:bodyPr>
            <a:noAutofit/>
          </a:bodyPr>
          <a:lstStyle>
            <a:lvl1pPr algn="l">
              <a:defRPr sz="1800" b="0" spc="700" baseline="0">
                <a:solidFill>
                  <a:schemeClr val="bg1"/>
                </a:solidFill>
              </a:defRPr>
            </a:lvl1pPr>
          </a:lstStyle>
          <a:p>
            <a:r>
              <a:rPr lang="en-US" dirty="0"/>
              <a:t>CLICK TO EDIT MASTER TITLE STYLE</a:t>
            </a:r>
          </a:p>
        </p:txBody>
      </p:sp>
      <p:cxnSp>
        <p:nvCxnSpPr>
          <p:cNvPr id="22" name="Straight Connector 21"/>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sp>
        <p:nvSpPr>
          <p:cNvPr id="2" name="Footer Placeholder 1"/>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58768E1A-8455-4611-8763-3FA1B747F6B6}" type="slidenum">
              <a:rPr lang="en-US" smtClean="0"/>
              <a:pPr/>
              <a:t>‹#›</a:t>
            </a:fld>
            <a:endParaRPr lang="en-US"/>
          </a:p>
        </p:txBody>
      </p:sp>
      <p:pic>
        <p:nvPicPr>
          <p:cNvPr id="26" name="Picture 2" descr="S:\F15015_Copernicus\3_Work\330_Work-in-process\Logos_icons\Accestodata_negatif-01-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75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9" name="Group 28"/>
          <p:cNvGrpSpPr/>
          <p:nvPr userDrawn="1"/>
        </p:nvGrpSpPr>
        <p:grpSpPr>
          <a:xfrm>
            <a:off x="0" y="0"/>
            <a:ext cx="2102132" cy="5143501"/>
            <a:chOff x="0" y="0"/>
            <a:chExt cx="2102132" cy="5143501"/>
          </a:xfrm>
        </p:grpSpPr>
        <p:pic>
          <p:nvPicPr>
            <p:cNvPr id="30" name="Picture 2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102132" cy="5143500"/>
            </a:xfrm>
            <a:prstGeom prst="rect">
              <a:avLst/>
            </a:prstGeom>
          </p:spPr>
        </p:pic>
        <p:sp>
          <p:nvSpPr>
            <p:cNvPr id="31" name="Rectangle 30"/>
            <p:cNvSpPr/>
            <p:nvPr userDrawn="1"/>
          </p:nvSpPr>
          <p:spPr>
            <a:xfrm>
              <a:off x="0" y="0"/>
              <a:ext cx="2102132" cy="5143501"/>
            </a:xfrm>
            <a:prstGeom prst="rect">
              <a:avLst/>
            </a:prstGeom>
            <a:gradFill>
              <a:gsLst>
                <a:gs pos="0">
                  <a:schemeClr val="tx1">
                    <a:lumMod val="25000"/>
                    <a:lumOff val="75000"/>
                    <a:alpha val="25000"/>
                  </a:schemeClr>
                </a:gs>
                <a:gs pos="7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8789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96754"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78905"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6" name="Straight Connector 15"/>
          <p:cNvCxnSpPr/>
          <p:nvPr userDrawn="1"/>
        </p:nvCxnSpPr>
        <p:spPr>
          <a:xfrm>
            <a:off x="451076" y="1090171"/>
            <a:ext cx="0" cy="3860280"/>
          </a:xfrm>
          <a:prstGeom prst="line">
            <a:avLst/>
          </a:prstGeom>
          <a:ln w="31750">
            <a:solidFill>
              <a:srgbClr val="25408F">
                <a:alpha val="81000"/>
              </a:srgb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97584" y="659284"/>
            <a:ext cx="677466" cy="430887"/>
          </a:xfrm>
          <a:prstGeom prst="rect">
            <a:avLst/>
          </a:prstGeom>
          <a:noFill/>
        </p:spPr>
        <p:txBody>
          <a:bodyPr wrap="square" rtlCol="0">
            <a:spAutoFit/>
          </a:bodyPr>
          <a:lstStyle/>
          <a:p>
            <a:pPr algn="ctr"/>
            <a:r>
              <a:rPr lang="es-ES" sz="1100" b="1" dirty="0">
                <a:solidFill>
                  <a:srgbClr val="25408F"/>
                </a:solidFill>
              </a:rPr>
              <a:t>Data Access</a:t>
            </a:r>
            <a:endParaRPr lang="en-US" sz="1100" b="1" dirty="0">
              <a:solidFill>
                <a:srgbClr val="25408F"/>
              </a:solidFill>
            </a:endParaRPr>
          </a:p>
        </p:txBody>
      </p:sp>
      <p:sp>
        <p:nvSpPr>
          <p:cNvPr id="8" name="Footer Placeholder 7"/>
          <p:cNvSpPr>
            <a:spLocks noGrp="1"/>
          </p:cNvSpPr>
          <p:nvPr>
            <p:ph type="ftr" sz="quarter" idx="10"/>
          </p:nvPr>
        </p:nvSpPr>
        <p:spPr/>
        <p:txBody>
          <a:bodyPr/>
          <a:lstStyle/>
          <a:p>
            <a:endParaRPr lang="en-US" dirty="0"/>
          </a:p>
        </p:txBody>
      </p:sp>
      <p:sp>
        <p:nvSpPr>
          <p:cNvPr id="9" name="Slide Number Placeholder 8"/>
          <p:cNvSpPr>
            <a:spLocks noGrp="1"/>
          </p:cNvSpPr>
          <p:nvPr>
            <p:ph type="sldNum" sz="quarter" idx="11"/>
          </p:nvPr>
        </p:nvSpPr>
        <p:spPr/>
        <p:txBody>
          <a:bodyPr/>
          <a:lstStyle/>
          <a:p>
            <a:fld id="{58768E1A-8455-4611-8763-3FA1B747F6B6}" type="slidenum">
              <a:rPr lang="en-US" smtClean="0"/>
              <a:pPr/>
              <a:t>‹#›</a:t>
            </a:fld>
            <a:endParaRPr lang="en-US"/>
          </a:p>
        </p:txBody>
      </p:sp>
      <p:pic>
        <p:nvPicPr>
          <p:cNvPr id="28" name="Picture 2" descr="S:\F15015_Copernicus\3_Work\330_Work-in-process\Logos_icons\Accestodata_negatif-01-01.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80573" y="118278"/>
            <a:ext cx="541005" cy="54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2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2BD-4696-394D-897B-38AB9751D07D}"/>
              </a:ext>
            </a:extLst>
          </p:cNvPr>
          <p:cNvSpPr>
            <a:spLocks noGrp="1"/>
          </p:cNvSpPr>
          <p:nvPr>
            <p:ph type="title" hasCustomPrompt="1"/>
          </p:nvPr>
        </p:nvSpPr>
        <p:spPr>
          <a:xfrm>
            <a:off x="284480" y="396240"/>
            <a:ext cx="8232458" cy="872173"/>
          </a:xfrm>
          <a:prstGeom prst="rect">
            <a:avLst/>
          </a:prstGeom>
        </p:spPr>
        <p:txBody>
          <a:bodyPr anchor="t" anchorCtr="0"/>
          <a:lstStyle/>
          <a:p>
            <a:r>
              <a:rPr lang="en-US" dirty="0"/>
              <a:t>CLICK TO add title</a:t>
            </a:r>
          </a:p>
        </p:txBody>
      </p:sp>
      <p:sp>
        <p:nvSpPr>
          <p:cNvPr id="3" name="Text Placeholder 2">
            <a:extLst>
              <a:ext uri="{FF2B5EF4-FFF2-40B4-BE49-F238E27FC236}">
                <a16:creationId xmlns:a16="http://schemas.microsoft.com/office/drawing/2014/main" id="{7664A780-56E2-D245-9028-A5198D381ABE}"/>
              </a:ext>
            </a:extLst>
          </p:cNvPr>
          <p:cNvSpPr>
            <a:spLocks noGrp="1"/>
          </p:cNvSpPr>
          <p:nvPr>
            <p:ph type="body" idx="1" hasCustomPrompt="1"/>
          </p:nvPr>
        </p:nvSpPr>
        <p:spPr>
          <a:xfrm>
            <a:off x="284480" y="1260475"/>
            <a:ext cx="4214495" cy="415925"/>
          </a:xfrm>
          <a:prstGeom prst="rect">
            <a:avLst/>
          </a:prstGeom>
        </p:spPr>
        <p:txBody>
          <a:bodyPr anchor="t" anchorCtr="0">
            <a:normAutofit/>
          </a:bodyPr>
          <a:lstStyle>
            <a:lvl1pPr marL="0" indent="0">
              <a:buNone/>
              <a:defRPr sz="1600" b="0" cap="all" baseline="0">
                <a:solidFill>
                  <a:srgbClr val="D40028"/>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88E92A64-4A04-1949-AADB-788004AEB1AB}"/>
              </a:ext>
            </a:extLst>
          </p:cNvPr>
          <p:cNvSpPr>
            <a:spLocks noGrp="1"/>
          </p:cNvSpPr>
          <p:nvPr>
            <p:ph sz="half" idx="2"/>
          </p:nvPr>
        </p:nvSpPr>
        <p:spPr>
          <a:xfrm>
            <a:off x="284480" y="1727200"/>
            <a:ext cx="4214495" cy="2540000"/>
          </a:xfrm>
          <a:prstGeom prst="rect">
            <a:avLst/>
          </a:prstGeom>
        </p:spPr>
        <p:txBody>
          <a:bodyPr/>
          <a:lstStyle>
            <a:lvl1pPr>
              <a:buClr>
                <a:srgbClr val="D40028"/>
              </a:buClr>
              <a:defRPr sz="1800">
                <a:latin typeface="Arial" panose="020B0604020202020204" pitchFamily="34" charset="0"/>
                <a:cs typeface="Arial" panose="020B0604020202020204" pitchFamily="34" charset="0"/>
              </a:defRPr>
            </a:lvl1pPr>
            <a:lvl2pPr>
              <a:buClr>
                <a:srgbClr val="D40028"/>
              </a:buClr>
              <a:defRPr sz="1600">
                <a:latin typeface="Arial" panose="020B0604020202020204" pitchFamily="34" charset="0"/>
                <a:cs typeface="Arial" panose="020B0604020202020204" pitchFamily="34" charset="0"/>
              </a:defRPr>
            </a:lvl2pPr>
            <a:lvl3pPr>
              <a:buClr>
                <a:srgbClr val="D40028"/>
              </a:buClr>
              <a:defRPr sz="1400">
                <a:latin typeface="Arial" panose="020B0604020202020204" pitchFamily="34" charset="0"/>
                <a:cs typeface="Arial" panose="020B0604020202020204" pitchFamily="34" charset="0"/>
              </a:defRPr>
            </a:lvl3pPr>
            <a:lvl4pPr>
              <a:buClr>
                <a:srgbClr val="D40028"/>
              </a:buClr>
              <a:defRPr sz="1200">
                <a:latin typeface="Arial" panose="020B0604020202020204" pitchFamily="34" charset="0"/>
                <a:cs typeface="Arial" panose="020B0604020202020204" pitchFamily="34" charset="0"/>
              </a:defRPr>
            </a:lvl4pPr>
            <a:lvl5pPr>
              <a:buClr>
                <a:srgbClr val="D40028"/>
              </a:buCl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E4195B27-3EC8-C94F-9BDC-9CF523DE863E}"/>
              </a:ext>
            </a:extLst>
          </p:cNvPr>
          <p:cNvSpPr>
            <a:spLocks noGrp="1"/>
          </p:cNvSpPr>
          <p:nvPr>
            <p:ph type="body" idx="13" hasCustomPrompt="1"/>
          </p:nvPr>
        </p:nvSpPr>
        <p:spPr>
          <a:xfrm>
            <a:off x="4646613" y="1268413"/>
            <a:ext cx="4192587" cy="407987"/>
          </a:xfrm>
          <a:prstGeom prst="rect">
            <a:avLst/>
          </a:prstGeom>
        </p:spPr>
        <p:txBody>
          <a:bodyPr anchor="t" anchorCtr="0">
            <a:normAutofit/>
          </a:bodyPr>
          <a:lstStyle>
            <a:lvl1pPr marL="0" indent="0">
              <a:buNone/>
              <a:defRPr sz="1600" b="0" cap="all" baseline="0">
                <a:solidFill>
                  <a:srgbClr val="D40028"/>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CF88B60D-238C-8845-AA7B-7CBC3B038DAA}"/>
              </a:ext>
            </a:extLst>
          </p:cNvPr>
          <p:cNvSpPr>
            <a:spLocks noGrp="1"/>
          </p:cNvSpPr>
          <p:nvPr>
            <p:ph sz="half" idx="14"/>
          </p:nvPr>
        </p:nvSpPr>
        <p:spPr>
          <a:xfrm>
            <a:off x="4646613" y="1735138"/>
            <a:ext cx="4192587" cy="2532062"/>
          </a:xfrm>
          <a:prstGeom prst="rect">
            <a:avLst/>
          </a:prstGeom>
        </p:spPr>
        <p:txBody>
          <a:bodyPr/>
          <a:lstStyle>
            <a:lvl1pPr>
              <a:buClr>
                <a:srgbClr val="D40028"/>
              </a:buClr>
              <a:defRPr sz="1800">
                <a:latin typeface="Arial" panose="020B0604020202020204" pitchFamily="34" charset="0"/>
                <a:cs typeface="Arial" panose="020B0604020202020204" pitchFamily="34" charset="0"/>
              </a:defRPr>
            </a:lvl1pPr>
            <a:lvl2pPr>
              <a:buClr>
                <a:srgbClr val="D40028"/>
              </a:buClr>
              <a:defRPr sz="1600">
                <a:latin typeface="Arial" panose="020B0604020202020204" pitchFamily="34" charset="0"/>
                <a:cs typeface="Arial" panose="020B0604020202020204" pitchFamily="34" charset="0"/>
              </a:defRPr>
            </a:lvl2pPr>
            <a:lvl3pPr>
              <a:buClr>
                <a:srgbClr val="D40028"/>
              </a:buClr>
              <a:defRPr sz="1400">
                <a:latin typeface="Arial" panose="020B0604020202020204" pitchFamily="34" charset="0"/>
                <a:cs typeface="Arial" panose="020B0604020202020204" pitchFamily="34" charset="0"/>
              </a:defRPr>
            </a:lvl3pPr>
            <a:lvl4pPr>
              <a:buClr>
                <a:srgbClr val="D40028"/>
              </a:buClr>
              <a:defRPr sz="1200">
                <a:latin typeface="Arial" panose="020B0604020202020204" pitchFamily="34" charset="0"/>
                <a:cs typeface="Arial" panose="020B0604020202020204" pitchFamily="34" charset="0"/>
              </a:defRPr>
            </a:lvl4pPr>
            <a:lvl5pPr>
              <a:buClr>
                <a:srgbClr val="D40028"/>
              </a:buCl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5D9973A4-C7D7-C641-ADB7-5A1507FFC67C}"/>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362112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45CE-1737-3140-941E-4DE338BAB477}"/>
              </a:ext>
            </a:extLst>
          </p:cNvPr>
          <p:cNvSpPr>
            <a:spLocks noGrp="1"/>
          </p:cNvSpPr>
          <p:nvPr>
            <p:ph type="title" hasCustomPrompt="1"/>
          </p:nvPr>
        </p:nvSpPr>
        <p:spPr>
          <a:xfrm>
            <a:off x="284480" y="375920"/>
            <a:ext cx="8230870" cy="892493"/>
          </a:xfrm>
          <a:prstGeom prst="rect">
            <a:avLst/>
          </a:prstGeom>
        </p:spPr>
        <p:txBody>
          <a:bodyPr anchor="t" anchorCtr="0"/>
          <a:lstStyle/>
          <a:p>
            <a:r>
              <a:rPr lang="en-US" dirty="0"/>
              <a:t>CLICK TO add title</a:t>
            </a:r>
          </a:p>
        </p:txBody>
      </p:sp>
      <p:sp>
        <p:nvSpPr>
          <p:cNvPr id="6" name="Slide Number Placeholder 5">
            <a:extLst>
              <a:ext uri="{FF2B5EF4-FFF2-40B4-BE49-F238E27FC236}">
                <a16:creationId xmlns:a16="http://schemas.microsoft.com/office/drawing/2014/main" id="{D791006C-9A58-F146-BCD0-3CFF385D0F23}"/>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2017541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22.png"/><Relationship Id="rId4" Type="http://schemas.openxmlformats.org/officeDocument/2006/relationships/slideLayout" Target="../slideLayouts/slideLayout33.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jpeg"/><Relationship Id="rId7" Type="http://schemas.openxmlformats.org/officeDocument/2006/relationships/image" Target="../media/image19.emf"/><Relationship Id="rId2" Type="http://schemas.openxmlformats.org/officeDocument/2006/relationships/theme" Target="../theme/theme11.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15.jpeg"/><Relationship Id="rId7" Type="http://schemas.openxmlformats.org/officeDocument/2006/relationships/image" Target="../media/image20.emf"/><Relationship Id="rId2" Type="http://schemas.openxmlformats.org/officeDocument/2006/relationships/theme" Target="../theme/theme12.xml"/><Relationship Id="rId1" Type="http://schemas.openxmlformats.org/officeDocument/2006/relationships/slideLayout" Target="../slideLayouts/slideLayout39.xml"/><Relationship Id="rId6" Type="http://schemas.openxmlformats.org/officeDocument/2006/relationships/image" Target="../media/image19.emf"/><Relationship Id="rId5" Type="http://schemas.openxmlformats.org/officeDocument/2006/relationships/image" Target="../media/image17.png"/><Relationship Id="rId4" Type="http://schemas.openxmlformats.org/officeDocument/2006/relationships/image" Target="../media/image16.emf"/><Relationship Id="rId9" Type="http://schemas.openxmlformats.org/officeDocument/2006/relationships/image" Target="../media/image12.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1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32.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image" Target="../media/image26.png"/><Relationship Id="rId4" Type="http://schemas.openxmlformats.org/officeDocument/2006/relationships/slideLayout" Target="../slideLayouts/slideLayout63.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9" Type="http://schemas.openxmlformats.org/officeDocument/2006/relationships/image" Target="../media/image2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8.png"/><Relationship Id="rId5" Type="http://schemas.openxmlformats.org/officeDocument/2006/relationships/slideLayout" Target="../slideLayouts/slideLayout10.xml"/><Relationship Id="rId10" Type="http://schemas.openxmlformats.org/officeDocument/2006/relationships/image" Target="../media/image7.emf"/><Relationship Id="rId4" Type="http://schemas.openxmlformats.org/officeDocument/2006/relationships/slideLayout" Target="../slideLayouts/slideLayout9.xml"/><Relationship Id="rId9" Type="http://schemas.openxmlformats.org/officeDocument/2006/relationships/theme" Target="../theme/theme2.xml"/><Relationship Id="rId1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7.emf"/></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slideLayout" Target="../slideLayouts/slideLayout21.xml"/><Relationship Id="rId7" Type="http://schemas.openxmlformats.org/officeDocument/2006/relationships/theme" Target="../theme/theme6.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14.emf"/></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4.emf"/></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jpeg"/><Relationship Id="rId7" Type="http://schemas.openxmlformats.org/officeDocument/2006/relationships/image" Target="../media/image19.emf"/><Relationship Id="rId2" Type="http://schemas.openxmlformats.org/officeDocument/2006/relationships/theme" Target="../theme/theme9.xml"/><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87638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78" r:id="rId3"/>
    <p:sldLayoutId id="2147483713" r:id="rId4"/>
    <p:sldLayoutId id="2147483719" r:id="rId5"/>
  </p:sldLayoutIdLst>
  <p:txStyles>
    <p:titleStyle>
      <a:lvl1pPr algn="l" defTabSz="914400" rtl="0" eaLnBrk="1" latinLnBrk="0" hangingPunct="1">
        <a:lnSpc>
          <a:spcPct val="90000"/>
        </a:lnSpc>
        <a:spcBef>
          <a:spcPct val="0"/>
        </a:spcBef>
        <a:buNone/>
        <a:defRPr sz="2800" kern="1200">
          <a:solidFill>
            <a:srgbClr val="5B6770"/>
          </a:solidFill>
          <a:latin typeface="Time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B677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B677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B677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331640" y="4700783"/>
            <a:ext cx="4608512" cy="273844"/>
          </a:xfrm>
          <a:prstGeom prst="rect">
            <a:avLst/>
          </a:prstGeom>
        </p:spPr>
        <p:txBody>
          <a:bodyPr vert="horz" lIns="91440" tIns="45720" rIns="91440" bIns="45720" rtlCol="0" anchor="ctr"/>
          <a:lstStyle>
            <a:lvl1pPr algn="l">
              <a:defRPr sz="1000" cap="all" baseline="0">
                <a:solidFill>
                  <a:srgbClr val="898989"/>
                </a:solidFill>
              </a:defRPr>
            </a:lvl1pPr>
          </a:lstStyle>
          <a:p>
            <a:pPr defTabSz="914400"/>
            <a:endParaRPr lang="en-US" dirty="0"/>
          </a:p>
        </p:txBody>
      </p:sp>
      <p:sp>
        <p:nvSpPr>
          <p:cNvPr id="6" name="Slide Number Placeholder 5"/>
          <p:cNvSpPr>
            <a:spLocks noGrp="1"/>
          </p:cNvSpPr>
          <p:nvPr>
            <p:ph type="sldNum" sz="quarter" idx="4"/>
          </p:nvPr>
        </p:nvSpPr>
        <p:spPr>
          <a:xfrm>
            <a:off x="6084167" y="4700783"/>
            <a:ext cx="410067" cy="273844"/>
          </a:xfrm>
          <a:prstGeom prst="rect">
            <a:avLst/>
          </a:prstGeom>
        </p:spPr>
        <p:txBody>
          <a:bodyPr vert="horz" lIns="91440" tIns="45720" rIns="91440" bIns="45720" rtlCol="0" anchor="ctr"/>
          <a:lstStyle>
            <a:lvl1pPr algn="r">
              <a:defRPr sz="1000" cap="all" baseline="0">
                <a:solidFill>
                  <a:srgbClr val="898989"/>
                </a:solidFill>
              </a:defRPr>
            </a:lvl1pPr>
          </a:lstStyle>
          <a:p>
            <a:pPr defTabSz="914400"/>
            <a:fld id="{58768E1A-8455-4611-8763-3FA1B747F6B6}" type="slidenum">
              <a:rPr lang="en-US" smtClean="0"/>
              <a:pPr defTabSz="914400"/>
              <a:t>‹#›</a:t>
            </a:fld>
            <a:endParaRPr lang="en-US"/>
          </a:p>
        </p:txBody>
      </p:sp>
      <p:pic>
        <p:nvPicPr>
          <p:cNvPr id="8" name="Picture 5" descr="S:\F15015_Copernicus\3_Work\330_Work-in-process\Logo replacement\Communication kit Relays\Communication kit Relays\Copernicus Relays_final.png"/>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7781306" y="4623156"/>
            <a:ext cx="966098" cy="41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55221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Lst>
  <p:txStyles>
    <p:titleStyle>
      <a:lvl1pPr algn="ctr" defTabSz="914400" rtl="0" eaLnBrk="1" latinLnBrk="0" hangingPunct="1">
        <a:spcBef>
          <a:spcPct val="0"/>
        </a:spcBef>
        <a:buNone/>
        <a:defRPr sz="32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9144001" cy="3941763"/>
          </a:xfrm>
          <a:prstGeom prst="rect">
            <a:avLst/>
          </a:prstGeom>
        </p:spPr>
      </p:pic>
      <p:sp>
        <p:nvSpPr>
          <p:cNvPr id="21" name="Rectangle 20"/>
          <p:cNvSpPr/>
          <p:nvPr userDrawn="1"/>
        </p:nvSpPr>
        <p:spPr>
          <a:xfrm>
            <a:off x="-4890" y="1"/>
            <a:ext cx="9148890" cy="3941762"/>
          </a:xfrm>
          <a:prstGeom prst="rect">
            <a:avLst/>
          </a:prstGeom>
          <a:solidFill>
            <a:schemeClr val="tx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prstClr val="white"/>
                </a:solidFill>
              </a:rPr>
              <a:t> </a:t>
            </a:r>
          </a:p>
        </p:txBody>
      </p:sp>
      <p:pic>
        <p:nvPicPr>
          <p:cNvPr id="9" name="Picture 8" descr="Catapult Sat Apps [485] RGB.ai"/>
          <p:cNvPicPr>
            <a:picLocks noChangeAspect="1"/>
          </p:cNvPicPr>
          <p:nvPr userDrawn="1"/>
        </p:nvPicPr>
        <p:blipFill rotWithShape="1">
          <a:blip r:embed="rId4" cstate="email">
            <a:extLst>
              <a:ext uri="{28A0092B-C50C-407E-A947-70E740481C1C}">
                <a14:useLocalDpi xmlns:a14="http://schemas.microsoft.com/office/drawing/2010/main"/>
              </a:ext>
            </a:extLst>
          </a:blip>
          <a:srcRect l="22606" t="39509" r="22527" b="40021"/>
          <a:stretch/>
        </p:blipFill>
        <p:spPr>
          <a:xfrm>
            <a:off x="7129844" y="4222746"/>
            <a:ext cx="1736852" cy="648000"/>
          </a:xfrm>
          <a:prstGeom prst="rect">
            <a:avLst/>
          </a:prstGeom>
        </p:spPr>
      </p:pic>
      <p:sp>
        <p:nvSpPr>
          <p:cNvPr id="22" name="Rectangle 21"/>
          <p:cNvSpPr/>
          <p:nvPr userDrawn="1"/>
        </p:nvSpPr>
        <p:spPr>
          <a:xfrm>
            <a:off x="0" y="725715"/>
            <a:ext cx="356497" cy="4417785"/>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srgbClr val="58585A"/>
                </a:solidFill>
              </a:rPr>
              <a:t> </a:t>
            </a:r>
          </a:p>
        </p:txBody>
      </p:sp>
      <p:sp>
        <p:nvSpPr>
          <p:cNvPr id="23" name="Text Placeholder 7"/>
          <p:cNvSpPr txBox="1">
            <a:spLocks/>
          </p:cNvSpPr>
          <p:nvPr userDrawn="1"/>
        </p:nvSpPr>
        <p:spPr>
          <a:xfrm>
            <a:off x="7200363" y="4131033"/>
            <a:ext cx="1588038" cy="164296"/>
          </a:xfrm>
          <a:prstGeom prst="rect">
            <a:avLst/>
          </a:prstGeom>
        </p:spPr>
        <p:txBody>
          <a:bodyPr vert="horz" lIns="0" tIns="0" rIns="0" bIns="0"/>
          <a:lstStyle>
            <a:lvl1pPr marL="0" indent="0" algn="l" defTabSz="457200" rtl="0" eaLnBrk="1" latinLnBrk="0" hangingPunct="1">
              <a:spcBef>
                <a:spcPct val="20000"/>
              </a:spcBef>
              <a:buFont typeface="Arial"/>
              <a:buNone/>
              <a:defRPr sz="1000" kern="120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rgbClr val="58585A"/>
                </a:solidFill>
              </a:rPr>
              <a:t>Supported by</a:t>
            </a:r>
          </a:p>
        </p:txBody>
      </p:sp>
      <p:grpSp>
        <p:nvGrpSpPr>
          <p:cNvPr id="12" name="Group 11"/>
          <p:cNvGrpSpPr/>
          <p:nvPr userDrawn="1"/>
        </p:nvGrpSpPr>
        <p:grpSpPr>
          <a:xfrm>
            <a:off x="1466851" y="4309813"/>
            <a:ext cx="4965700" cy="421116"/>
            <a:chOff x="1020919" y="5977680"/>
            <a:chExt cx="5882891" cy="498898"/>
          </a:xfrm>
        </p:grpSpPr>
        <p:pic>
          <p:nvPicPr>
            <p:cNvPr id="13" name="Picture 12" descr="bgsclt3.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86325" y="5977680"/>
              <a:ext cx="2017485" cy="498898"/>
            </a:xfrm>
            <a:prstGeom prst="rect">
              <a:avLst/>
            </a:prstGeom>
          </p:spPr>
        </p:pic>
        <p:pic>
          <p:nvPicPr>
            <p:cNvPr id="14" name="Picture 1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083776" y="6000259"/>
              <a:ext cx="1617552" cy="466119"/>
            </a:xfrm>
            <a:prstGeom prst="rect">
              <a:avLst/>
            </a:prstGeom>
          </p:spPr>
        </p:pic>
        <p:pic>
          <p:nvPicPr>
            <p:cNvPr id="15" name="Picture 14" descr="nceo-logo.eps"/>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0919" y="6017066"/>
              <a:ext cx="1869761" cy="406891"/>
            </a:xfrm>
            <a:prstGeom prst="rect">
              <a:avLst/>
            </a:prstGeom>
          </p:spPr>
        </p:pic>
      </p:grpSp>
      <p:pic>
        <p:nvPicPr>
          <p:cNvPr id="16" name="Picture 15" descr="UK SPACE AGENCY RGB.ai"/>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02067" y="3941763"/>
            <a:ext cx="1106714" cy="1106714"/>
          </a:xfrm>
          <a:prstGeom prst="rect">
            <a:avLst/>
          </a:prstGeom>
        </p:spPr>
      </p:pic>
    </p:spTree>
    <p:extLst>
      <p:ext uri="{BB962C8B-B14F-4D97-AF65-F5344CB8AC3E}">
        <p14:creationId xmlns:p14="http://schemas.microsoft.com/office/powerpoint/2010/main" val="3674679537"/>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9144001" cy="3941763"/>
          </a:xfrm>
          <a:prstGeom prst="rect">
            <a:avLst/>
          </a:prstGeom>
        </p:spPr>
      </p:pic>
      <p:sp>
        <p:nvSpPr>
          <p:cNvPr id="16" name="Rectangle 15"/>
          <p:cNvSpPr/>
          <p:nvPr userDrawn="1"/>
        </p:nvSpPr>
        <p:spPr>
          <a:xfrm>
            <a:off x="1" y="0"/>
            <a:ext cx="4575908" cy="3941763"/>
          </a:xfrm>
          <a:prstGeom prst="rect">
            <a:avLst/>
          </a:prstGeom>
          <a:solidFill>
            <a:schemeClr val="tx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prstClr val="white"/>
                </a:solidFill>
              </a:rPr>
              <a:t> </a:t>
            </a:r>
          </a:p>
        </p:txBody>
      </p:sp>
      <p:pic>
        <p:nvPicPr>
          <p:cNvPr id="11" name="Picture 10" descr="Catapult Sat Apps [485] RGB.ai"/>
          <p:cNvPicPr>
            <a:picLocks noChangeAspect="1"/>
          </p:cNvPicPr>
          <p:nvPr userDrawn="1"/>
        </p:nvPicPr>
        <p:blipFill rotWithShape="1">
          <a:blip r:embed="rId4" cstate="email">
            <a:extLst>
              <a:ext uri="{28A0092B-C50C-407E-A947-70E740481C1C}">
                <a14:useLocalDpi xmlns:a14="http://schemas.microsoft.com/office/drawing/2010/main"/>
              </a:ext>
            </a:extLst>
          </a:blip>
          <a:srcRect l="22606" t="39509" r="22527" b="40021"/>
          <a:stretch/>
        </p:blipFill>
        <p:spPr>
          <a:xfrm>
            <a:off x="7129844" y="4222746"/>
            <a:ext cx="1736852" cy="648000"/>
          </a:xfrm>
          <a:prstGeom prst="rect">
            <a:avLst/>
          </a:prstGeom>
        </p:spPr>
      </p:pic>
      <p:sp>
        <p:nvSpPr>
          <p:cNvPr id="13" name="Rectangle 12"/>
          <p:cNvSpPr/>
          <p:nvPr userDrawn="1"/>
        </p:nvSpPr>
        <p:spPr>
          <a:xfrm>
            <a:off x="0" y="725715"/>
            <a:ext cx="356497" cy="4417785"/>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srgbClr val="58585A"/>
                </a:solidFill>
              </a:rPr>
              <a:t> </a:t>
            </a:r>
          </a:p>
        </p:txBody>
      </p:sp>
      <p:sp>
        <p:nvSpPr>
          <p:cNvPr id="27" name="Text Placeholder 7"/>
          <p:cNvSpPr txBox="1">
            <a:spLocks/>
          </p:cNvSpPr>
          <p:nvPr userDrawn="1"/>
        </p:nvSpPr>
        <p:spPr>
          <a:xfrm>
            <a:off x="7200363" y="4131033"/>
            <a:ext cx="1588038" cy="164296"/>
          </a:xfrm>
          <a:prstGeom prst="rect">
            <a:avLst/>
          </a:prstGeom>
        </p:spPr>
        <p:txBody>
          <a:bodyPr vert="horz" lIns="0" tIns="0" rIns="0" bIns="0"/>
          <a:lstStyle>
            <a:lvl1pPr marL="0" indent="0" algn="l" defTabSz="457200" rtl="0" eaLnBrk="1" latinLnBrk="0" hangingPunct="1">
              <a:spcBef>
                <a:spcPct val="20000"/>
              </a:spcBef>
              <a:buFont typeface="Arial"/>
              <a:buNone/>
              <a:defRPr sz="1000" kern="120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rgbClr val="58585A"/>
                </a:solidFill>
              </a:rPr>
              <a:t>Supported by</a:t>
            </a:r>
          </a:p>
        </p:txBody>
      </p:sp>
      <p:grpSp>
        <p:nvGrpSpPr>
          <p:cNvPr id="12" name="Group 11"/>
          <p:cNvGrpSpPr/>
          <p:nvPr userDrawn="1"/>
        </p:nvGrpSpPr>
        <p:grpSpPr>
          <a:xfrm>
            <a:off x="1466851" y="4309813"/>
            <a:ext cx="4965700" cy="421116"/>
            <a:chOff x="1020919" y="5977680"/>
            <a:chExt cx="5882891" cy="498898"/>
          </a:xfrm>
        </p:grpSpPr>
        <p:pic>
          <p:nvPicPr>
            <p:cNvPr id="14" name="Picture 13" descr="bgsclt3.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86325" y="5977680"/>
              <a:ext cx="2017485" cy="498898"/>
            </a:xfrm>
            <a:prstGeom prst="rect">
              <a:avLst/>
            </a:prstGeom>
          </p:spPr>
        </p:pic>
        <p:pic>
          <p:nvPicPr>
            <p:cNvPr id="17" name="Picture 16" descr="nceo-logo.eps"/>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0919" y="6017066"/>
              <a:ext cx="1869761" cy="406891"/>
            </a:xfrm>
            <a:prstGeom prst="rect">
              <a:avLst/>
            </a:prstGeom>
          </p:spPr>
        </p:pic>
      </p:grpSp>
      <p:pic>
        <p:nvPicPr>
          <p:cNvPr id="18" name="Picture 17" descr="UK SPACE AGENCY RGB.ai"/>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02067" y="3941763"/>
            <a:ext cx="1106714" cy="1106714"/>
          </a:xfrm>
          <a:prstGeom prst="rect">
            <a:avLst/>
          </a:prstGeom>
        </p:spPr>
      </p:pic>
      <p:pic>
        <p:nvPicPr>
          <p:cNvPr id="19" name="Picture 18" descr="CoE_EASTMIDLANDS_Col_WO_PPT.ai"/>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500551" y="241484"/>
            <a:ext cx="3635999" cy="819380"/>
          </a:xfrm>
          <a:prstGeom prst="rect">
            <a:avLst/>
          </a:prstGeom>
        </p:spPr>
      </p:pic>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165544" y="4320123"/>
            <a:ext cx="1455701" cy="389324"/>
          </a:xfrm>
          <a:prstGeom prst="rect">
            <a:avLst/>
          </a:prstGeom>
        </p:spPr>
      </p:pic>
    </p:spTree>
    <p:extLst>
      <p:ext uri="{BB962C8B-B14F-4D97-AF65-F5344CB8AC3E}">
        <p14:creationId xmlns:p14="http://schemas.microsoft.com/office/powerpoint/2010/main" val="1666912542"/>
      </p:ext>
    </p:extLst>
  </p:cSld>
  <p:clrMap bg1="lt1" tx1="dk1" bg2="lt2" tx2="dk2" accent1="accent1" accent2="accent2" accent3="accent3" accent4="accent4" accent5="accent5" accent6="accent6" hlink="hlink" folHlink="folHlink"/>
  <p:sldLayoutIdLst>
    <p:sldLayoutId id="214748374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1" y="0"/>
            <a:ext cx="2506075" cy="5143500"/>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dirty="0">
              <a:solidFill>
                <a:srgbClr val="58585A"/>
              </a:solidFill>
            </a:endParaRPr>
          </a:p>
        </p:txBody>
      </p:sp>
      <p:sp>
        <p:nvSpPr>
          <p:cNvPr id="9" name="Rectangle 8"/>
          <p:cNvSpPr/>
          <p:nvPr userDrawn="1"/>
        </p:nvSpPr>
        <p:spPr>
          <a:xfrm>
            <a:off x="-1756" y="0"/>
            <a:ext cx="216000" cy="51435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a:solidFill>
                <a:srgbClr val="58585A"/>
              </a:solidFill>
            </a:endParaRPr>
          </a:p>
        </p:txBody>
      </p:sp>
      <p:sp>
        <p:nvSpPr>
          <p:cNvPr id="6" name="Rectangle 5"/>
          <p:cNvSpPr/>
          <p:nvPr userDrawn="1"/>
        </p:nvSpPr>
        <p:spPr>
          <a:xfrm>
            <a:off x="1" y="483456"/>
            <a:ext cx="9143999" cy="480250"/>
          </a:xfrm>
          <a:prstGeom prst="rect">
            <a:avLst/>
          </a:prstGeom>
          <a:solidFill>
            <a:schemeClr val="tx2"/>
          </a:solidFill>
          <a:ln>
            <a:noFill/>
          </a:ln>
        </p:spPr>
        <p:style>
          <a:lnRef idx="2">
            <a:schemeClr val="accent3"/>
          </a:lnRef>
          <a:fillRef idx="1">
            <a:schemeClr val="lt1"/>
          </a:fillRef>
          <a:effectRef idx="0">
            <a:schemeClr val="accent3"/>
          </a:effectRef>
          <a:fontRef idx="minor">
            <a:schemeClr val="dk1"/>
          </a:fontRef>
        </p:style>
        <p:txBody>
          <a:bodyPr lIns="216000" rtlCol="0" anchor="ctr"/>
          <a:lstStyle/>
          <a:p>
            <a:pPr defTabSz="457200"/>
            <a:endParaRPr lang="en-US" sz="1800" dirty="0">
              <a:solidFill>
                <a:srgbClr val="7AC736"/>
              </a:solidFill>
            </a:endParaRPr>
          </a:p>
        </p:txBody>
      </p:sp>
      <p:sp>
        <p:nvSpPr>
          <p:cNvPr id="14" name="Text Placeholder 7"/>
          <p:cNvSpPr txBox="1">
            <a:spLocks/>
          </p:cNvSpPr>
          <p:nvPr userDrawn="1"/>
        </p:nvSpPr>
        <p:spPr>
          <a:xfrm>
            <a:off x="2654300" y="132574"/>
            <a:ext cx="6311901" cy="253968"/>
          </a:xfrm>
          <a:prstGeom prst="rect">
            <a:avLst/>
          </a:prstGeom>
        </p:spPr>
        <p:txBody>
          <a:bodyPr vert="horz" lIns="0" tIns="0" rIns="0" bIns="0"/>
          <a:lstStyle>
            <a:lvl1pPr marL="0" indent="0" algn="r" defTabSz="457200" rtl="0" eaLnBrk="1" latinLnBrk="0" hangingPunct="1">
              <a:spcBef>
                <a:spcPct val="20000"/>
              </a:spcBef>
              <a:buFont typeface="Arial"/>
              <a:buNone/>
              <a:defRPr sz="1100" kern="1200">
                <a:solidFill>
                  <a:srgbClr val="000000"/>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rgbClr val="58585A"/>
              </a:solidFill>
            </a:endParaRPr>
          </a:p>
        </p:txBody>
      </p:sp>
      <p:pic>
        <p:nvPicPr>
          <p:cNvPr id="8" name="Picture 7" descr="CoE_EASTMIDLANDS_Col_WO_PPT.ai"/>
          <p:cNvPicPr>
            <a:picLocks noChangeAspect="1"/>
          </p:cNvPicPr>
          <p:nvPr userDrawn="1"/>
        </p:nvPicPr>
        <p:blipFill>
          <a:blip r:embed="rId19">
            <a:extLst>
              <a:ext uri="{28A0092B-C50C-407E-A947-70E740481C1C}">
                <a14:useLocalDpi xmlns:a14="http://schemas.microsoft.com/office/drawing/2010/main"/>
              </a:ext>
            </a:extLst>
          </a:blip>
          <a:stretch>
            <a:fillRect/>
          </a:stretch>
        </p:blipFill>
        <p:spPr>
          <a:xfrm>
            <a:off x="303213" y="4542691"/>
            <a:ext cx="2124000" cy="478648"/>
          </a:xfrm>
          <a:prstGeom prst="rect">
            <a:avLst/>
          </a:prstGeom>
        </p:spPr>
      </p:pic>
    </p:spTree>
    <p:extLst>
      <p:ext uri="{BB962C8B-B14F-4D97-AF65-F5344CB8AC3E}">
        <p14:creationId xmlns:p14="http://schemas.microsoft.com/office/powerpoint/2010/main" val="19414645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ransition spd="slow">
    <p:fade/>
  </p:transition>
  <p:hf sldNum="0" hdr="0" ftr="0"/>
  <p:txStyles>
    <p:titleStyle>
      <a:lvl1pPr algn="l" defTabSz="457200" rtl="0" eaLnBrk="1" latinLnBrk="0" hangingPunct="1">
        <a:spcBef>
          <a:spcPct val="0"/>
        </a:spcBef>
        <a:buNone/>
        <a:defRPr sz="3200" b="0" i="0" kern="1200" baseline="0">
          <a:solidFill>
            <a:schemeClr val="bg2"/>
          </a:solidFill>
          <a:latin typeface="Arial"/>
          <a:ea typeface="+mj-ea"/>
          <a:cs typeface="Arial"/>
        </a:defRPr>
      </a:lvl1pPr>
    </p:titleStyle>
    <p:bodyStyle>
      <a:lvl1pPr marL="0" indent="0" algn="l" defTabSz="457200" rtl="0" eaLnBrk="1" latinLnBrk="0" hangingPunct="1">
        <a:spcBef>
          <a:spcPct val="20000"/>
        </a:spcBef>
        <a:buFont typeface="Arial"/>
        <a:buNone/>
        <a:defRPr sz="2000" kern="1200">
          <a:solidFill>
            <a:schemeClr val="bg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809627"/>
            <a:ext cx="8229600" cy="5738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dirty="0"/>
              <a:t>Click to edit Master title style</a:t>
            </a:r>
            <a:endParaRPr lang="en-GB" noProof="0" dirty="0"/>
          </a:p>
        </p:txBody>
      </p:sp>
      <p:sp>
        <p:nvSpPr>
          <p:cNvPr id="1027" name="Rectangle 3"/>
          <p:cNvSpPr>
            <a:spLocks noGrp="1" noChangeArrowheads="1"/>
          </p:cNvSpPr>
          <p:nvPr>
            <p:ph type="body" idx="1"/>
          </p:nvPr>
        </p:nvSpPr>
        <p:spPr bwMode="auto">
          <a:xfrm>
            <a:off x="457200" y="1483519"/>
            <a:ext cx="8229600" cy="3238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8388424" y="4785996"/>
            <a:ext cx="360040" cy="273844"/>
          </a:xfrm>
          <a:prstGeom prst="rect">
            <a:avLst/>
          </a:prstGeom>
        </p:spPr>
        <p:txBody>
          <a:bodyPr vert="horz" lIns="91440" tIns="45720" rIns="91440" bIns="45720" rtlCol="0" anchor="ctr"/>
          <a:lstStyle>
            <a:lvl1pPr algn="l">
              <a:defRPr sz="750" b="0" i="0">
                <a:solidFill>
                  <a:schemeClr val="bg1">
                    <a:lumMod val="50000"/>
                  </a:schemeClr>
                </a:solidFill>
                <a:latin typeface="Frutiger 55 Roman" charset="0"/>
                <a:ea typeface="Frutiger 55 Roman" charset="0"/>
                <a:cs typeface="Frutiger 55 Roman" charset="0"/>
              </a:defRPr>
            </a:lvl1pPr>
          </a:lstStyle>
          <a:p>
            <a:pPr fontAlgn="base">
              <a:spcBef>
                <a:spcPct val="0"/>
              </a:spcBef>
              <a:spcAft>
                <a:spcPct val="0"/>
              </a:spcAft>
            </a:pPr>
            <a:fld id="{58687779-E69B-7343-8F6F-422D6150DAE5}" type="slidenum">
              <a:rPr lang="en-US" smtClean="0">
                <a:solidFill>
                  <a:srgbClr val="FFFFFF">
                    <a:lumMod val="50000"/>
                  </a:srgbClr>
                </a:solidFill>
              </a:rPr>
              <a:pPr fontAlgn="base">
                <a:spcBef>
                  <a:spcPct val="0"/>
                </a:spcBef>
                <a:spcAft>
                  <a:spcPct val="0"/>
                </a:spcAft>
              </a:pPr>
              <a:t>‹#›</a:t>
            </a:fld>
            <a:endParaRPr lang="en-US" dirty="0">
              <a:solidFill>
                <a:srgbClr val="FFFFFF">
                  <a:lumMod val="50000"/>
                </a:srgbClr>
              </a:solidFill>
            </a:endParaRPr>
          </a:p>
        </p:txBody>
      </p:sp>
      <p:sp>
        <p:nvSpPr>
          <p:cNvPr id="7" name="Footer Placeholder 4"/>
          <p:cNvSpPr>
            <a:spLocks noGrp="1"/>
          </p:cNvSpPr>
          <p:nvPr>
            <p:ph type="ftr" sz="quarter" idx="3"/>
          </p:nvPr>
        </p:nvSpPr>
        <p:spPr>
          <a:xfrm>
            <a:off x="5220072" y="4785996"/>
            <a:ext cx="3183632" cy="273844"/>
          </a:xfrm>
          <a:prstGeom prst="rect">
            <a:avLst/>
          </a:prstGeom>
          <a:ln>
            <a:noFill/>
          </a:ln>
        </p:spPr>
        <p:txBody>
          <a:bodyPr vert="horz" lIns="91440" tIns="45720" rIns="91440" bIns="45720" rtlCol="0" anchor="ctr"/>
          <a:lstStyle>
            <a:lvl1pPr algn="r">
              <a:tabLst/>
              <a:defRPr sz="750" b="0" i="0">
                <a:solidFill>
                  <a:schemeClr val="bg1">
                    <a:lumMod val="50000"/>
                  </a:schemeClr>
                </a:solidFill>
                <a:latin typeface="Frutiger 55 Roman" charset="0"/>
                <a:ea typeface="Frutiger 55 Roman" charset="0"/>
                <a:cs typeface="Frutiger 55 Roman" charset="0"/>
              </a:defRPr>
            </a:lvl1pPr>
          </a:lstStyle>
          <a:p>
            <a:pPr fontAlgn="base">
              <a:spcBef>
                <a:spcPct val="0"/>
              </a:spcBef>
              <a:spcAft>
                <a:spcPct val="0"/>
              </a:spcAft>
            </a:pPr>
            <a:r>
              <a:rPr lang="en-US">
                <a:solidFill>
                  <a:srgbClr val="FFFFFF">
                    <a:lumMod val="50000"/>
                  </a:srgbClr>
                </a:solidFill>
              </a:rPr>
              <a:t>University of Leicester</a:t>
            </a:r>
            <a:endParaRPr lang="en-US" dirty="0">
              <a:solidFill>
                <a:srgbClr val="FFFFFF">
                  <a:lumMod val="50000"/>
                </a:srgbClr>
              </a:solidFill>
            </a:endParaRPr>
          </a:p>
        </p:txBody>
      </p:sp>
    </p:spTree>
    <p:extLst>
      <p:ext uri="{BB962C8B-B14F-4D97-AF65-F5344CB8AC3E}">
        <p14:creationId xmlns:p14="http://schemas.microsoft.com/office/powerpoint/2010/main" val="40328014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2400" b="0" i="0" cap="none" spc="0">
          <a:ln w="0"/>
          <a:solidFill>
            <a:schemeClr val="tx1"/>
          </a:solidFill>
          <a:effectLst/>
          <a:latin typeface="Frutiger 55 Roman" charset="0"/>
          <a:ea typeface="Frutiger 55 Roman" charset="0"/>
          <a:cs typeface="Frutiger 55 Roman" charset="0"/>
        </a:defRPr>
      </a:lvl1pPr>
      <a:lvl2pPr algn="l" rtl="0" eaLnBrk="1" fontAlgn="base" hangingPunct="1">
        <a:spcBef>
          <a:spcPct val="0"/>
        </a:spcBef>
        <a:spcAft>
          <a:spcPct val="0"/>
        </a:spcAft>
        <a:defRPr sz="2700">
          <a:solidFill>
            <a:schemeClr val="bg1"/>
          </a:solidFill>
          <a:latin typeface="Trebuchet MS" pitchFamily="34" charset="0"/>
        </a:defRPr>
      </a:lvl2pPr>
      <a:lvl3pPr algn="l" rtl="0" eaLnBrk="1" fontAlgn="base" hangingPunct="1">
        <a:spcBef>
          <a:spcPct val="0"/>
        </a:spcBef>
        <a:spcAft>
          <a:spcPct val="0"/>
        </a:spcAft>
        <a:defRPr sz="2700">
          <a:solidFill>
            <a:schemeClr val="bg1"/>
          </a:solidFill>
          <a:latin typeface="Trebuchet MS" pitchFamily="34" charset="0"/>
        </a:defRPr>
      </a:lvl3pPr>
      <a:lvl4pPr algn="l" rtl="0" eaLnBrk="1" fontAlgn="base" hangingPunct="1">
        <a:spcBef>
          <a:spcPct val="0"/>
        </a:spcBef>
        <a:spcAft>
          <a:spcPct val="0"/>
        </a:spcAft>
        <a:defRPr sz="2700">
          <a:solidFill>
            <a:schemeClr val="bg1"/>
          </a:solidFill>
          <a:latin typeface="Trebuchet MS" pitchFamily="34" charset="0"/>
        </a:defRPr>
      </a:lvl4pPr>
      <a:lvl5pPr algn="l" rtl="0" eaLnBrk="1" fontAlgn="base" hangingPunct="1">
        <a:spcBef>
          <a:spcPct val="0"/>
        </a:spcBef>
        <a:spcAft>
          <a:spcPct val="0"/>
        </a:spcAft>
        <a:defRPr sz="2700">
          <a:solidFill>
            <a:schemeClr val="bg1"/>
          </a:solidFill>
          <a:latin typeface="Trebuchet MS" pitchFamily="34" charset="0"/>
        </a:defRPr>
      </a:lvl5pPr>
      <a:lvl6pPr marL="342900" algn="l" rtl="0" eaLnBrk="1" fontAlgn="base" hangingPunct="1">
        <a:spcBef>
          <a:spcPct val="0"/>
        </a:spcBef>
        <a:spcAft>
          <a:spcPct val="0"/>
        </a:spcAft>
        <a:defRPr sz="2700">
          <a:solidFill>
            <a:schemeClr val="bg1"/>
          </a:solidFill>
          <a:latin typeface="Trebuchet MS" pitchFamily="34" charset="0"/>
        </a:defRPr>
      </a:lvl6pPr>
      <a:lvl7pPr marL="685800" algn="l" rtl="0" eaLnBrk="1" fontAlgn="base" hangingPunct="1">
        <a:spcBef>
          <a:spcPct val="0"/>
        </a:spcBef>
        <a:spcAft>
          <a:spcPct val="0"/>
        </a:spcAft>
        <a:defRPr sz="2700">
          <a:solidFill>
            <a:schemeClr val="bg1"/>
          </a:solidFill>
          <a:latin typeface="Trebuchet MS" pitchFamily="34" charset="0"/>
        </a:defRPr>
      </a:lvl7pPr>
      <a:lvl8pPr marL="1028700" algn="l" rtl="0" eaLnBrk="1" fontAlgn="base" hangingPunct="1">
        <a:spcBef>
          <a:spcPct val="0"/>
        </a:spcBef>
        <a:spcAft>
          <a:spcPct val="0"/>
        </a:spcAft>
        <a:defRPr sz="2700">
          <a:solidFill>
            <a:schemeClr val="bg1"/>
          </a:solidFill>
          <a:latin typeface="Trebuchet MS" pitchFamily="34" charset="0"/>
        </a:defRPr>
      </a:lvl8pPr>
      <a:lvl9pPr marL="1371600" algn="l" rtl="0" eaLnBrk="1" fontAlgn="base" hangingPunct="1">
        <a:spcBef>
          <a:spcPct val="0"/>
        </a:spcBef>
        <a:spcAft>
          <a:spcPct val="0"/>
        </a:spcAft>
        <a:defRPr sz="2700">
          <a:solidFill>
            <a:schemeClr val="bg1"/>
          </a:solidFill>
          <a:latin typeface="Trebuchet MS" pitchFamily="34" charset="0"/>
        </a:defRPr>
      </a:lvl9pPr>
    </p:titleStyle>
    <p:bodyStyle>
      <a:lvl1pPr marL="202406" indent="-202406" algn="l" rtl="0" eaLnBrk="1" fontAlgn="base" hangingPunct="1">
        <a:spcBef>
          <a:spcPct val="20000"/>
        </a:spcBef>
        <a:spcAft>
          <a:spcPct val="0"/>
        </a:spcAft>
        <a:buClr>
          <a:schemeClr val="tx1"/>
        </a:buClr>
        <a:buFont typeface="Trebuchet MS" pitchFamily="34" charset="0"/>
        <a:buChar char="•"/>
        <a:defRPr sz="1500" b="0" i="0">
          <a:solidFill>
            <a:schemeClr val="tx1"/>
          </a:solidFill>
          <a:latin typeface="Frutiger 55 Roman" charset="0"/>
          <a:ea typeface="Frutiger 55 Roman" charset="0"/>
          <a:cs typeface="Frutiger 55 Roman" charset="0"/>
        </a:defRPr>
      </a:lvl1pPr>
      <a:lvl2pPr marL="557213" indent="-214313" algn="l" rtl="0" eaLnBrk="1" fontAlgn="base" hangingPunct="1">
        <a:spcBef>
          <a:spcPct val="20000"/>
        </a:spcBef>
        <a:spcAft>
          <a:spcPct val="0"/>
        </a:spcAft>
        <a:buClr>
          <a:schemeClr val="tx1"/>
        </a:buClr>
        <a:buChar char="–"/>
        <a:defRPr sz="1350" b="0" i="0">
          <a:solidFill>
            <a:schemeClr val="tx1"/>
          </a:solidFill>
          <a:latin typeface="Frutiger 55 Roman" charset="0"/>
          <a:ea typeface="Frutiger 55 Roman" charset="0"/>
          <a:cs typeface="Frutiger 55 Roman" charset="0"/>
        </a:defRPr>
      </a:lvl2pPr>
      <a:lvl3pPr marL="857250" indent="-171450" algn="l" rtl="0" eaLnBrk="1" fontAlgn="base" hangingPunct="1">
        <a:spcBef>
          <a:spcPct val="20000"/>
        </a:spcBef>
        <a:spcAft>
          <a:spcPct val="0"/>
        </a:spcAft>
        <a:buClr>
          <a:schemeClr val="tx1"/>
        </a:buClr>
        <a:buChar char="•"/>
        <a:defRPr sz="1350" b="0" i="0">
          <a:solidFill>
            <a:schemeClr val="tx1"/>
          </a:solidFill>
          <a:latin typeface="Frutiger 55 Roman" charset="0"/>
          <a:ea typeface="Frutiger 55 Roman" charset="0"/>
          <a:cs typeface="Frutiger 55 Roman" charset="0"/>
        </a:defRPr>
      </a:lvl3pPr>
      <a:lvl4pPr marL="1200150" indent="-171450" algn="l" rtl="0" eaLnBrk="1" fontAlgn="base" hangingPunct="1">
        <a:spcBef>
          <a:spcPct val="20000"/>
        </a:spcBef>
        <a:spcAft>
          <a:spcPct val="0"/>
        </a:spcAft>
        <a:buClr>
          <a:schemeClr val="tx1"/>
        </a:buClr>
        <a:buChar char="–"/>
        <a:defRPr sz="1350" b="0" i="0">
          <a:solidFill>
            <a:schemeClr val="tx1"/>
          </a:solidFill>
          <a:latin typeface="Frutiger 55 Roman" charset="0"/>
          <a:ea typeface="Frutiger 55 Roman" charset="0"/>
          <a:cs typeface="Frutiger 55 Roman" charset="0"/>
        </a:defRPr>
      </a:lvl4pPr>
      <a:lvl5pPr marL="1543050" indent="-171450" algn="l" rtl="0" eaLnBrk="1" fontAlgn="base" hangingPunct="1">
        <a:spcBef>
          <a:spcPct val="20000"/>
        </a:spcBef>
        <a:spcAft>
          <a:spcPct val="0"/>
        </a:spcAft>
        <a:buClr>
          <a:schemeClr val="tx1"/>
        </a:buClr>
        <a:buChar char="»"/>
        <a:defRPr sz="1350" b="0" i="0">
          <a:solidFill>
            <a:schemeClr val="tx1"/>
          </a:solidFill>
          <a:latin typeface="Frutiger 55 Roman" charset="0"/>
          <a:ea typeface="Frutiger 55 Roman" charset="0"/>
          <a:cs typeface="Frutiger 55 Roman" charset="0"/>
        </a:defRPr>
      </a:lvl5pPr>
      <a:lvl6pPr marL="1885950" indent="-171450" algn="l" rtl="0" eaLnBrk="1" fontAlgn="base" hangingPunct="1">
        <a:spcBef>
          <a:spcPct val="20000"/>
        </a:spcBef>
        <a:spcAft>
          <a:spcPct val="0"/>
        </a:spcAft>
        <a:buChar char="»"/>
        <a:defRPr sz="1500">
          <a:solidFill>
            <a:schemeClr val="bg1"/>
          </a:solidFill>
          <a:latin typeface="+mn-lt"/>
        </a:defRPr>
      </a:lvl6pPr>
      <a:lvl7pPr marL="2228850" indent="-171450" algn="l" rtl="0" eaLnBrk="1" fontAlgn="base" hangingPunct="1">
        <a:spcBef>
          <a:spcPct val="20000"/>
        </a:spcBef>
        <a:spcAft>
          <a:spcPct val="0"/>
        </a:spcAft>
        <a:buChar char="»"/>
        <a:defRPr sz="1500">
          <a:solidFill>
            <a:schemeClr val="bg1"/>
          </a:solidFill>
          <a:latin typeface="+mn-lt"/>
        </a:defRPr>
      </a:lvl7pPr>
      <a:lvl8pPr marL="2571750" indent="-171450" algn="l" rtl="0" eaLnBrk="1" fontAlgn="base" hangingPunct="1">
        <a:spcBef>
          <a:spcPct val="20000"/>
        </a:spcBef>
        <a:spcAft>
          <a:spcPct val="0"/>
        </a:spcAft>
        <a:buChar char="»"/>
        <a:defRPr sz="1500">
          <a:solidFill>
            <a:schemeClr val="bg1"/>
          </a:solidFill>
          <a:latin typeface="+mn-lt"/>
        </a:defRPr>
      </a:lvl8pPr>
      <a:lvl9pPr marL="2914650" indent="-171450" algn="l" rtl="0" eaLnBrk="1" fontAlgn="base" hangingPunct="1">
        <a:spcBef>
          <a:spcPct val="20000"/>
        </a:spcBef>
        <a:spcAft>
          <a:spcPct val="0"/>
        </a:spcAft>
        <a:buChar char="»"/>
        <a:defRPr sz="1500">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331640" y="4700783"/>
            <a:ext cx="4608512" cy="273844"/>
          </a:xfrm>
          <a:prstGeom prst="rect">
            <a:avLst/>
          </a:prstGeom>
        </p:spPr>
        <p:txBody>
          <a:bodyPr vert="horz" lIns="91440" tIns="45720" rIns="91440" bIns="45720" rtlCol="0" anchor="ctr"/>
          <a:lstStyle>
            <a:lvl1pPr algn="l">
              <a:defRPr sz="1000" cap="all" baseline="0">
                <a:solidFill>
                  <a:srgbClr val="898989"/>
                </a:solidFill>
              </a:defRPr>
            </a:lvl1pPr>
          </a:lstStyle>
          <a:p>
            <a:endParaRPr lang="en-US" dirty="0"/>
          </a:p>
        </p:txBody>
      </p:sp>
      <p:sp>
        <p:nvSpPr>
          <p:cNvPr id="6" name="Slide Number Placeholder 5"/>
          <p:cNvSpPr>
            <a:spLocks noGrp="1"/>
          </p:cNvSpPr>
          <p:nvPr>
            <p:ph type="sldNum" sz="quarter" idx="4"/>
          </p:nvPr>
        </p:nvSpPr>
        <p:spPr>
          <a:xfrm>
            <a:off x="6084167" y="4700783"/>
            <a:ext cx="410067" cy="273844"/>
          </a:xfrm>
          <a:prstGeom prst="rect">
            <a:avLst/>
          </a:prstGeom>
        </p:spPr>
        <p:txBody>
          <a:bodyPr vert="horz" lIns="91440" tIns="45720" rIns="91440" bIns="45720" rtlCol="0" anchor="ctr"/>
          <a:lstStyle>
            <a:lvl1pPr algn="r">
              <a:defRPr sz="1000" cap="all" baseline="0">
                <a:solidFill>
                  <a:srgbClr val="898989"/>
                </a:solidFill>
              </a:defRPr>
            </a:lvl1pPr>
          </a:lstStyle>
          <a:p>
            <a:fld id="{58768E1A-8455-4611-8763-3FA1B747F6B6}" type="slidenum">
              <a:rPr lang="en-US" smtClean="0"/>
              <a:pPr/>
              <a:t>‹#›</a:t>
            </a:fld>
            <a:endParaRPr lang="en-US"/>
          </a:p>
        </p:txBody>
      </p:sp>
      <p:pic>
        <p:nvPicPr>
          <p:cNvPr id="8" name="Picture 5" descr="S:\F15015_Copernicus\3_Work\330_Work-in-process\Logo replacement\Communication kit Relays\Communication kit Relays\Copernicus Relays_final.png"/>
          <p:cNvPicPr>
            <a:picLocks noChangeAspect="1" noChangeArrowheads="1"/>
          </p:cNvPicPr>
          <p:nvPr userDrawn="1"/>
        </p:nvPicPr>
        <p:blipFill>
          <a:blip r:embed="rId10" cstate="print">
            <a:extLst>
              <a:ext uri="{28A0092B-C50C-407E-A947-70E740481C1C}">
                <a14:useLocalDpi xmlns:a14="http://schemas.microsoft.com/office/drawing/2010/main"/>
              </a:ext>
            </a:extLst>
          </a:blip>
          <a:srcRect/>
          <a:stretch>
            <a:fillRect/>
          </a:stretch>
        </p:blipFill>
        <p:spPr bwMode="auto">
          <a:xfrm>
            <a:off x="7781306" y="4623156"/>
            <a:ext cx="966098" cy="41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2052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Lst>
  <p:txStyles>
    <p:titleStyle>
      <a:lvl1pPr algn="ctr" defTabSz="914400" rtl="0" eaLnBrk="1" latinLnBrk="0" hangingPunct="1">
        <a:spcBef>
          <a:spcPct val="0"/>
        </a:spcBef>
        <a:buNone/>
        <a:defRPr sz="32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3"/>
          </p:nvPr>
        </p:nvSpPr>
        <p:spPr>
          <a:xfrm>
            <a:off x="1331640" y="4700783"/>
            <a:ext cx="4608512" cy="273844"/>
          </a:xfrm>
          <a:prstGeom prst="rect">
            <a:avLst/>
          </a:prstGeom>
        </p:spPr>
        <p:txBody>
          <a:bodyPr vert="horz" lIns="91440" tIns="45720" rIns="91440" bIns="45720" rtlCol="0" anchor="ctr"/>
          <a:lstStyle>
            <a:lvl1pPr algn="l">
              <a:defRPr sz="1000" cap="all" baseline="0">
                <a:solidFill>
                  <a:srgbClr val="898989"/>
                </a:solidFill>
              </a:defRPr>
            </a:lvl1pPr>
          </a:lstStyle>
          <a:p>
            <a:endParaRPr lang="en-US" dirty="0"/>
          </a:p>
        </p:txBody>
      </p:sp>
      <p:sp>
        <p:nvSpPr>
          <p:cNvPr id="9" name="Slide Number Placeholder 5"/>
          <p:cNvSpPr>
            <a:spLocks noGrp="1"/>
          </p:cNvSpPr>
          <p:nvPr>
            <p:ph type="sldNum" sz="quarter" idx="4"/>
          </p:nvPr>
        </p:nvSpPr>
        <p:spPr>
          <a:xfrm>
            <a:off x="6084167" y="4700783"/>
            <a:ext cx="410067" cy="273844"/>
          </a:xfrm>
          <a:prstGeom prst="rect">
            <a:avLst/>
          </a:prstGeom>
        </p:spPr>
        <p:txBody>
          <a:bodyPr vert="horz" lIns="91440" tIns="45720" rIns="91440" bIns="45720" rtlCol="0" anchor="ctr"/>
          <a:lstStyle>
            <a:lvl1pPr algn="r">
              <a:defRPr sz="1000" cap="all" baseline="0">
                <a:solidFill>
                  <a:srgbClr val="898989"/>
                </a:solidFill>
              </a:defRPr>
            </a:lvl1pPr>
          </a:lstStyle>
          <a:p>
            <a:fld id="{58768E1A-8455-4611-8763-3FA1B747F6B6}" type="slidenum">
              <a:rPr lang="en-US" smtClean="0"/>
              <a:pPr/>
              <a:t>‹#›</a:t>
            </a:fld>
            <a:endParaRPr lang="en-US"/>
          </a:p>
        </p:txBody>
      </p:sp>
      <p:pic>
        <p:nvPicPr>
          <p:cNvPr id="12" name="Picture 5" descr="S:\F15015_Copernicus\3_Work\330_Work-in-process\Logo replacement\Communication kit Relays\Communication kit Relays\Copernicus Relays_final.png"/>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7781306" y="4623156"/>
            <a:ext cx="966098" cy="41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521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FAA793E2-28B8-4C42-88B5-74B2A2E68A97}"/>
              </a:ext>
            </a:extLst>
          </p:cNvPr>
          <p:cNvSpPr>
            <a:spLocks noGrp="1"/>
          </p:cNvSpPr>
          <p:nvPr>
            <p:ph type="title"/>
          </p:nvPr>
        </p:nvSpPr>
        <p:spPr>
          <a:xfrm>
            <a:off x="266610" y="396240"/>
            <a:ext cx="8248740" cy="872173"/>
          </a:xfrm>
          <a:prstGeom prst="rect">
            <a:avLst/>
          </a:prstGeom>
        </p:spPr>
        <p:txBody>
          <a:bodyPr vert="horz" lIns="91440" tIns="45720" rIns="91440" bIns="45720" rtlCol="0" anchor="ctr">
            <a:normAutofit/>
          </a:bodyPr>
          <a:lstStyle/>
          <a:p>
            <a:r>
              <a:rPr lang="en-US" dirty="0"/>
              <a:t>CLICK TO ADD TITLE</a:t>
            </a:r>
          </a:p>
        </p:txBody>
      </p:sp>
      <p:sp>
        <p:nvSpPr>
          <p:cNvPr id="8" name="Text Placeholder 2">
            <a:extLst>
              <a:ext uri="{FF2B5EF4-FFF2-40B4-BE49-F238E27FC236}">
                <a16:creationId xmlns:a16="http://schemas.microsoft.com/office/drawing/2014/main" id="{C32569EA-74BC-1346-8666-2B610AF02972}"/>
              </a:ext>
            </a:extLst>
          </p:cNvPr>
          <p:cNvSpPr>
            <a:spLocks noGrp="1"/>
          </p:cNvSpPr>
          <p:nvPr>
            <p:ph type="body" idx="1"/>
          </p:nvPr>
        </p:nvSpPr>
        <p:spPr>
          <a:xfrm>
            <a:off x="266610" y="1370013"/>
            <a:ext cx="8587442" cy="291698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84EA0F14-E432-304D-A83A-F7887922DDE5}"/>
              </a:ext>
            </a:extLst>
          </p:cNvPr>
          <p:cNvSpPr/>
          <p:nvPr userDrawn="1"/>
        </p:nvSpPr>
        <p:spPr>
          <a:xfrm rot="10800000">
            <a:off x="8646523" y="298100"/>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cap="flat">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880F059E-67E4-DF42-8876-015CEC055C71}"/>
              </a:ext>
            </a:extLst>
          </p:cNvPr>
          <p:cNvSpPr/>
          <p:nvPr userDrawn="1"/>
        </p:nvSpPr>
        <p:spPr>
          <a:xfrm>
            <a:off x="266610" y="4286993"/>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BB68A81-443D-0B42-BA54-72DD39DAFA61}"/>
              </a:ext>
            </a:extLst>
          </p:cNvPr>
          <p:cNvCxnSpPr>
            <a:cxnSpLocks/>
          </p:cNvCxnSpPr>
          <p:nvPr userDrawn="1"/>
        </p:nvCxnSpPr>
        <p:spPr>
          <a:xfrm>
            <a:off x="253925" y="4755638"/>
            <a:ext cx="8600127" cy="0"/>
          </a:xfrm>
          <a:prstGeom prst="line">
            <a:avLst/>
          </a:prstGeom>
          <a:ln w="19050">
            <a:solidFill>
              <a:srgbClr val="63708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FC4CA6C-30A7-2543-833C-390F89AA055A}"/>
              </a:ext>
            </a:extLst>
          </p:cNvPr>
          <p:cNvPicPr>
            <a:picLocks noChangeAspect="1"/>
          </p:cNvPicPr>
          <p:nvPr userDrawn="1"/>
        </p:nvPicPr>
        <p:blipFill>
          <a:blip r:embed="rId10"/>
          <a:stretch>
            <a:fillRect/>
          </a:stretch>
        </p:blipFill>
        <p:spPr>
          <a:xfrm>
            <a:off x="7663616" y="4351385"/>
            <a:ext cx="1190437" cy="317901"/>
          </a:xfrm>
          <a:prstGeom prst="rect">
            <a:avLst/>
          </a:prstGeom>
        </p:spPr>
      </p:pic>
      <p:sp>
        <p:nvSpPr>
          <p:cNvPr id="13" name="Slide Number Placeholder 5">
            <a:extLst>
              <a:ext uri="{FF2B5EF4-FFF2-40B4-BE49-F238E27FC236}">
                <a16:creationId xmlns:a16="http://schemas.microsoft.com/office/drawing/2014/main" id="{AD3FFB4A-6D4E-6541-8856-7A4ADDA4ACEA}"/>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pic>
        <p:nvPicPr>
          <p:cNvPr id="14" name="Picture 1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50967" y="4351385"/>
            <a:ext cx="1383052" cy="308639"/>
          </a:xfrm>
          <a:prstGeom prst="rect">
            <a:avLst/>
          </a:prstGeom>
        </p:spPr>
      </p:pic>
      <p:pic>
        <p:nvPicPr>
          <p:cNvPr id="15" name="Immagine 19">
            <a:extLst>
              <a:ext uri="{FF2B5EF4-FFF2-40B4-BE49-F238E27FC236}">
                <a16:creationId xmlns:a16="http://schemas.microsoft.com/office/drawing/2014/main" id="{143A49A8-3DDD-1F4D-8FC5-463E4BF65772}"/>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683211" y="4351386"/>
            <a:ext cx="1538159" cy="335598"/>
          </a:xfrm>
          <a:prstGeom prst="rect">
            <a:avLst/>
          </a:prstGeom>
        </p:spPr>
      </p:pic>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89886" y="4351386"/>
            <a:ext cx="1267863" cy="335984"/>
          </a:xfrm>
          <a:prstGeom prst="rect">
            <a:avLst/>
          </a:prstGeom>
        </p:spPr>
      </p:pic>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87346" y="4350488"/>
            <a:ext cx="866268" cy="309535"/>
          </a:xfrm>
          <a:prstGeom prst="rect">
            <a:avLst/>
          </a:prstGeom>
        </p:spPr>
      </p:pic>
    </p:spTree>
    <p:extLst>
      <p:ext uri="{BB962C8B-B14F-4D97-AF65-F5344CB8AC3E}">
        <p14:creationId xmlns:p14="http://schemas.microsoft.com/office/powerpoint/2010/main" val="4152836898"/>
      </p:ext>
    </p:extLst>
  </p:cSld>
  <p:clrMap bg1="lt1" tx1="dk1" bg2="lt2" tx2="dk2" accent1="accent1" accent2="accent2" accent3="accent3" accent4="accent4" accent5="accent5" accent6="accent6" hlink="hlink" folHlink="folHlink"/>
  <p:sldLayoutIdLst>
    <p:sldLayoutId id="2147483681" r:id="rId1"/>
    <p:sldLayoutId id="2147483684" r:id="rId2"/>
    <p:sldLayoutId id="2147483685" r:id="rId3"/>
    <p:sldLayoutId id="2147483686" r:id="rId4"/>
    <p:sldLayoutId id="2147483687" r:id="rId5"/>
    <p:sldLayoutId id="2147483688" r:id="rId6"/>
    <p:sldLayoutId id="2147483728" r:id="rId7"/>
    <p:sldLayoutId id="2147483768" r:id="rId8"/>
  </p:sldLayoutIdLst>
  <p:txStyles>
    <p:titleStyle>
      <a:lvl1pPr algn="l" defTabSz="914400" rtl="0" eaLnBrk="1" latinLnBrk="0" hangingPunct="1">
        <a:lnSpc>
          <a:spcPct val="90000"/>
        </a:lnSpc>
        <a:spcBef>
          <a:spcPct val="0"/>
        </a:spcBef>
        <a:buNone/>
        <a:defRPr sz="2800" kern="1200" cap="all" baseline="0">
          <a:solidFill>
            <a:srgbClr val="5B6770"/>
          </a:solidFill>
          <a:latin typeface="Time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B677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B677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B677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3A7BC5C4-3CA6-E14A-AB7B-2F8867315E45}"/>
              </a:ext>
            </a:extLst>
          </p:cNvPr>
          <p:cNvSpPr>
            <a:spLocks noGrp="1"/>
          </p:cNvSpPr>
          <p:nvPr>
            <p:ph type="title"/>
          </p:nvPr>
        </p:nvSpPr>
        <p:spPr>
          <a:xfrm>
            <a:off x="266609" y="365760"/>
            <a:ext cx="4351111" cy="902653"/>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071D332D-91C4-164A-AB0A-23085A28594B}"/>
              </a:ext>
            </a:extLst>
          </p:cNvPr>
          <p:cNvSpPr>
            <a:spLocks noGrp="1"/>
          </p:cNvSpPr>
          <p:nvPr>
            <p:ph type="body" idx="1"/>
          </p:nvPr>
        </p:nvSpPr>
        <p:spPr>
          <a:xfrm>
            <a:off x="266609" y="1370013"/>
            <a:ext cx="4579643" cy="2916980"/>
          </a:xfrm>
          <a:prstGeom prst="rect">
            <a:avLst/>
          </a:prstGeom>
        </p:spPr>
        <p:txBody>
          <a:bodyPr vert="horz" lIns="91440" tIns="45720" rIns="91440" bIns="45720" rtlCol="0">
            <a:normAutofit/>
          </a:bodyPr>
          <a:lstStyle/>
          <a:p>
            <a:pPr lvl="0"/>
            <a:endParaRPr lang="en-US" dirty="0"/>
          </a:p>
        </p:txBody>
      </p:sp>
      <p:sp>
        <p:nvSpPr>
          <p:cNvPr id="9" name="Freeform 8">
            <a:extLst>
              <a:ext uri="{FF2B5EF4-FFF2-40B4-BE49-F238E27FC236}">
                <a16:creationId xmlns:a16="http://schemas.microsoft.com/office/drawing/2014/main" id="{FB47CC2B-A392-E94E-9A7B-C5C668D957DE}"/>
              </a:ext>
            </a:extLst>
          </p:cNvPr>
          <p:cNvSpPr/>
          <p:nvPr userDrawn="1"/>
        </p:nvSpPr>
        <p:spPr>
          <a:xfrm rot="10800000">
            <a:off x="4638723" y="274638"/>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cap="flat">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FF8556C5-C606-C44C-ABC0-C4502DBF57FA}"/>
              </a:ext>
            </a:extLst>
          </p:cNvPr>
          <p:cNvSpPr/>
          <p:nvPr userDrawn="1"/>
        </p:nvSpPr>
        <p:spPr>
          <a:xfrm>
            <a:off x="266610" y="4286993"/>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3506B1F-A634-904B-A2FD-406217F5F949}"/>
              </a:ext>
            </a:extLst>
          </p:cNvPr>
          <p:cNvCxnSpPr>
            <a:cxnSpLocks/>
          </p:cNvCxnSpPr>
          <p:nvPr userDrawn="1"/>
        </p:nvCxnSpPr>
        <p:spPr>
          <a:xfrm>
            <a:off x="253925" y="4755638"/>
            <a:ext cx="4592328" cy="0"/>
          </a:xfrm>
          <a:prstGeom prst="line">
            <a:avLst/>
          </a:prstGeom>
          <a:ln w="19050">
            <a:solidFill>
              <a:srgbClr val="63708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4413AF7-6683-004A-AAD4-68E263E6A17C}"/>
              </a:ext>
            </a:extLst>
          </p:cNvPr>
          <p:cNvPicPr>
            <a:picLocks noChangeAspect="1"/>
          </p:cNvPicPr>
          <p:nvPr userDrawn="1"/>
        </p:nvPicPr>
        <p:blipFill>
          <a:blip r:embed="rId4"/>
          <a:stretch>
            <a:fillRect/>
          </a:stretch>
        </p:blipFill>
        <p:spPr>
          <a:xfrm>
            <a:off x="3655816" y="4327923"/>
            <a:ext cx="1190437" cy="317901"/>
          </a:xfrm>
          <a:prstGeom prst="rect">
            <a:avLst/>
          </a:prstGeom>
        </p:spPr>
      </p:pic>
      <p:sp>
        <p:nvSpPr>
          <p:cNvPr id="13" name="Slide Number Placeholder 5">
            <a:extLst>
              <a:ext uri="{FF2B5EF4-FFF2-40B4-BE49-F238E27FC236}">
                <a16:creationId xmlns:a16="http://schemas.microsoft.com/office/drawing/2014/main" id="{366D7787-2022-AF4C-BE76-5335EDFF6CB8}"/>
              </a:ext>
            </a:extLst>
          </p:cNvPr>
          <p:cNvSpPr>
            <a:spLocks noGrp="1"/>
          </p:cNvSpPr>
          <p:nvPr>
            <p:ph type="sldNum" sz="quarter" idx="4"/>
          </p:nvPr>
        </p:nvSpPr>
        <p:spPr>
          <a:xfrm>
            <a:off x="4596649" y="4784593"/>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2913255332"/>
      </p:ext>
    </p:extLst>
  </p:cSld>
  <p:clrMap bg1="lt1" tx1="dk1" bg2="lt2" tx2="dk2" accent1="accent1" accent2="accent2" accent3="accent3" accent4="accent4" accent5="accent5" accent6="accent6" hlink="hlink" folHlink="folHlink"/>
  <p:sldLayoutIdLst>
    <p:sldLayoutId id="2147483701" r:id="rId1"/>
    <p:sldLayoutId id="2147483709" r:id="rId2"/>
  </p:sldLayoutIdLst>
  <p:txStyles>
    <p:titleStyle>
      <a:lvl1pPr algn="l" defTabSz="914400" rtl="0" eaLnBrk="1" latinLnBrk="0" hangingPunct="1">
        <a:lnSpc>
          <a:spcPct val="90000"/>
        </a:lnSpc>
        <a:spcBef>
          <a:spcPct val="0"/>
        </a:spcBef>
        <a:buNone/>
        <a:defRPr sz="2800" kern="1200" cap="all" baseline="0">
          <a:solidFill>
            <a:srgbClr val="5B6770"/>
          </a:solidFill>
          <a:latin typeface="Time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5B677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ACC0677-E3A7-2044-AEEB-C79E1DBF6901}"/>
              </a:ext>
            </a:extLst>
          </p:cNvPr>
          <p:cNvSpPr>
            <a:spLocks noGrp="1"/>
          </p:cNvSpPr>
          <p:nvPr>
            <p:ph type="title"/>
          </p:nvPr>
        </p:nvSpPr>
        <p:spPr>
          <a:xfrm>
            <a:off x="4308257" y="436880"/>
            <a:ext cx="4351111" cy="916596"/>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99DA59A2-E5EC-294F-ABA1-A705F424C721}"/>
              </a:ext>
            </a:extLst>
          </p:cNvPr>
          <p:cNvSpPr>
            <a:spLocks noGrp="1"/>
          </p:cNvSpPr>
          <p:nvPr>
            <p:ph type="body" idx="1"/>
          </p:nvPr>
        </p:nvSpPr>
        <p:spPr>
          <a:xfrm>
            <a:off x="4308257" y="1455076"/>
            <a:ext cx="4579643" cy="2928956"/>
          </a:xfrm>
          <a:prstGeom prst="rect">
            <a:avLst/>
          </a:prstGeom>
        </p:spPr>
        <p:txBody>
          <a:bodyPr vert="horz" lIns="91440" tIns="45720" rIns="91440" bIns="45720" rtlCol="0">
            <a:normAutofit/>
          </a:bodyPr>
          <a:lstStyle/>
          <a:p>
            <a:pPr lvl="0"/>
            <a:endParaRPr lang="en-US" dirty="0"/>
          </a:p>
        </p:txBody>
      </p:sp>
      <p:sp>
        <p:nvSpPr>
          <p:cNvPr id="9" name="Freeform 8">
            <a:extLst>
              <a:ext uri="{FF2B5EF4-FFF2-40B4-BE49-F238E27FC236}">
                <a16:creationId xmlns:a16="http://schemas.microsoft.com/office/drawing/2014/main" id="{7392D509-A93A-E743-8DC3-73EE2C8359D9}"/>
              </a:ext>
            </a:extLst>
          </p:cNvPr>
          <p:cNvSpPr/>
          <p:nvPr userDrawn="1"/>
        </p:nvSpPr>
        <p:spPr>
          <a:xfrm rot="10800000">
            <a:off x="8680371" y="359701"/>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cap="flat">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5C382899-8686-C142-9097-6B99CFA2D596}"/>
              </a:ext>
            </a:extLst>
          </p:cNvPr>
          <p:cNvSpPr/>
          <p:nvPr userDrawn="1"/>
        </p:nvSpPr>
        <p:spPr>
          <a:xfrm>
            <a:off x="4308258" y="4372056"/>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rgbClr val="637080"/>
          </a:solidFill>
          <a:ln w="12700">
            <a:solidFill>
              <a:srgbClr val="637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A4BE14C-43A8-C94F-99D1-DAD713B564ED}"/>
              </a:ext>
            </a:extLst>
          </p:cNvPr>
          <p:cNvCxnSpPr>
            <a:cxnSpLocks/>
          </p:cNvCxnSpPr>
          <p:nvPr userDrawn="1"/>
        </p:nvCxnSpPr>
        <p:spPr>
          <a:xfrm>
            <a:off x="4295573" y="4840701"/>
            <a:ext cx="4592328" cy="0"/>
          </a:xfrm>
          <a:prstGeom prst="line">
            <a:avLst/>
          </a:prstGeom>
          <a:ln w="19050">
            <a:solidFill>
              <a:srgbClr val="63708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B4CEB89-ED18-6649-A750-7071168B47C4}"/>
              </a:ext>
            </a:extLst>
          </p:cNvPr>
          <p:cNvPicPr>
            <a:picLocks noChangeAspect="1"/>
          </p:cNvPicPr>
          <p:nvPr userDrawn="1"/>
        </p:nvPicPr>
        <p:blipFill>
          <a:blip r:embed="rId4"/>
          <a:stretch>
            <a:fillRect/>
          </a:stretch>
        </p:blipFill>
        <p:spPr>
          <a:xfrm>
            <a:off x="7697464" y="4412986"/>
            <a:ext cx="1190437" cy="317901"/>
          </a:xfrm>
          <a:prstGeom prst="rect">
            <a:avLst/>
          </a:prstGeom>
        </p:spPr>
      </p:pic>
      <p:sp>
        <p:nvSpPr>
          <p:cNvPr id="13" name="Slide Number Placeholder 5">
            <a:extLst>
              <a:ext uri="{FF2B5EF4-FFF2-40B4-BE49-F238E27FC236}">
                <a16:creationId xmlns:a16="http://schemas.microsoft.com/office/drawing/2014/main" id="{7D956F43-EDC1-0947-BAA8-A48C332A5E07}"/>
              </a:ext>
            </a:extLst>
          </p:cNvPr>
          <p:cNvSpPr>
            <a:spLocks noGrp="1"/>
          </p:cNvSpPr>
          <p:nvPr>
            <p:ph type="sldNum" sz="quarter" idx="4"/>
          </p:nvPr>
        </p:nvSpPr>
        <p:spPr>
          <a:xfrm>
            <a:off x="8638297" y="4869656"/>
            <a:ext cx="360040" cy="273844"/>
          </a:xfrm>
          <a:prstGeom prst="rect">
            <a:avLst/>
          </a:prstGeom>
        </p:spPr>
        <p:txBody>
          <a:bodyPr vert="horz" lIns="91440" tIns="45720" rIns="91440" bIns="45720" rtlCol="0" anchor="ctr"/>
          <a:lstStyle>
            <a:lvl1pPr algn="r">
              <a:defRPr sz="800">
                <a:solidFill>
                  <a:srgbClr val="5B6770"/>
                </a:solidFill>
              </a:defRPr>
            </a:lvl1pPr>
          </a:lstStyle>
          <a:p>
            <a:fld id="{58687779-E69B-7343-8F6F-422D6150DAE5}" type="slidenum">
              <a:rPr lang="en-US" smtClean="0"/>
              <a:pPr/>
              <a:t>‹#›</a:t>
            </a:fld>
            <a:endParaRPr lang="en-US" dirty="0"/>
          </a:p>
        </p:txBody>
      </p:sp>
    </p:spTree>
    <p:extLst>
      <p:ext uri="{BB962C8B-B14F-4D97-AF65-F5344CB8AC3E}">
        <p14:creationId xmlns:p14="http://schemas.microsoft.com/office/powerpoint/2010/main" val="2835414959"/>
      </p:ext>
    </p:extLst>
  </p:cSld>
  <p:clrMap bg1="lt1" tx1="dk1" bg2="lt2" tx2="dk2" accent1="accent1" accent2="accent2" accent3="accent3" accent4="accent4" accent5="accent5" accent6="accent6" hlink="hlink" folHlink="folHlink"/>
  <p:sldLayoutIdLst>
    <p:sldLayoutId id="2147483703" r:id="rId1"/>
    <p:sldLayoutId id="2147483710" r:id="rId2"/>
  </p:sldLayoutIdLst>
  <p:txStyles>
    <p:titleStyle>
      <a:lvl1pPr algn="l" defTabSz="914400" rtl="0" eaLnBrk="1" latinLnBrk="0" hangingPunct="1">
        <a:lnSpc>
          <a:spcPct val="90000"/>
        </a:lnSpc>
        <a:spcBef>
          <a:spcPct val="0"/>
        </a:spcBef>
        <a:buNone/>
        <a:defRPr sz="2800" kern="1200" cap="all" baseline="0">
          <a:solidFill>
            <a:srgbClr val="5B6770"/>
          </a:solidFill>
          <a:latin typeface="Time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5B677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90586"/>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2800" kern="1200">
          <a:solidFill>
            <a:srgbClr val="5B6770"/>
          </a:solidFill>
          <a:latin typeface="Time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B677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B677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B677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B677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3CF"/>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FAA793E2-28B8-4C42-88B5-74B2A2E68A97}"/>
              </a:ext>
            </a:extLst>
          </p:cNvPr>
          <p:cNvSpPr>
            <a:spLocks noGrp="1"/>
          </p:cNvSpPr>
          <p:nvPr>
            <p:ph type="title"/>
          </p:nvPr>
        </p:nvSpPr>
        <p:spPr>
          <a:xfrm>
            <a:off x="628650" y="274638"/>
            <a:ext cx="7886700" cy="993775"/>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C32569EA-74BC-1346-8666-2B610AF02972}"/>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84EA0F14-E432-304D-A83A-F7887922DDE5}"/>
              </a:ext>
            </a:extLst>
          </p:cNvPr>
          <p:cNvSpPr/>
          <p:nvPr userDrawn="1"/>
        </p:nvSpPr>
        <p:spPr>
          <a:xfrm rot="10800000">
            <a:off x="8646523" y="298100"/>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880F059E-67E4-DF42-8876-015CEC055C71}"/>
              </a:ext>
            </a:extLst>
          </p:cNvPr>
          <p:cNvSpPr/>
          <p:nvPr userDrawn="1"/>
        </p:nvSpPr>
        <p:spPr>
          <a:xfrm>
            <a:off x="266610" y="4286993"/>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BB68A81-443D-0B42-BA54-72DD39DAFA61}"/>
              </a:ext>
            </a:extLst>
          </p:cNvPr>
          <p:cNvCxnSpPr>
            <a:cxnSpLocks/>
          </p:cNvCxnSpPr>
          <p:nvPr userDrawn="1"/>
        </p:nvCxnSpPr>
        <p:spPr>
          <a:xfrm>
            <a:off x="253925" y="4755638"/>
            <a:ext cx="86001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AD3FFB4A-6D4E-6541-8856-7A4ADDA4ACEA}"/>
              </a:ext>
            </a:extLst>
          </p:cNvPr>
          <p:cNvSpPr>
            <a:spLocks noGrp="1"/>
          </p:cNvSpPr>
          <p:nvPr>
            <p:ph type="sldNum" sz="quarter" idx="4"/>
          </p:nvPr>
        </p:nvSpPr>
        <p:spPr>
          <a:xfrm>
            <a:off x="8604449" y="4808055"/>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pic>
        <p:nvPicPr>
          <p:cNvPr id="3" name="Picture 2">
            <a:extLst>
              <a:ext uri="{FF2B5EF4-FFF2-40B4-BE49-F238E27FC236}">
                <a16:creationId xmlns:a16="http://schemas.microsoft.com/office/drawing/2014/main" id="{9777BCC1-6C98-C444-93CE-3002E07D9F27}"/>
              </a:ext>
            </a:extLst>
          </p:cNvPr>
          <p:cNvPicPr>
            <a:picLocks noChangeAspect="1"/>
          </p:cNvPicPr>
          <p:nvPr userDrawn="1"/>
        </p:nvPicPr>
        <p:blipFill>
          <a:blip r:embed="rId8"/>
          <a:stretch>
            <a:fillRect/>
          </a:stretch>
        </p:blipFill>
        <p:spPr>
          <a:xfrm>
            <a:off x="7683445" y="4331562"/>
            <a:ext cx="1190436" cy="317901"/>
          </a:xfrm>
          <a:prstGeom prst="rect">
            <a:avLst/>
          </a:prstGeom>
        </p:spPr>
      </p:pic>
    </p:spTree>
    <p:extLst>
      <p:ext uri="{BB962C8B-B14F-4D97-AF65-F5344CB8AC3E}">
        <p14:creationId xmlns:p14="http://schemas.microsoft.com/office/powerpoint/2010/main" val="92248540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Lst>
  <p:txStyles>
    <p:titleStyle>
      <a:lvl1pPr algn="l" defTabSz="914400" rtl="0" eaLnBrk="1" latinLnBrk="0" hangingPunct="1">
        <a:lnSpc>
          <a:spcPct val="90000"/>
        </a:lnSpc>
        <a:spcBef>
          <a:spcPct val="0"/>
        </a:spcBef>
        <a:buNone/>
        <a:defRPr sz="2800" kern="1200" cap="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0"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3CF"/>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3A7BC5C4-3CA6-E14A-AB7B-2F8867315E45}"/>
              </a:ext>
            </a:extLst>
          </p:cNvPr>
          <p:cNvSpPr>
            <a:spLocks noGrp="1"/>
          </p:cNvSpPr>
          <p:nvPr>
            <p:ph type="title"/>
          </p:nvPr>
        </p:nvSpPr>
        <p:spPr>
          <a:xfrm>
            <a:off x="266609" y="375920"/>
            <a:ext cx="4351111" cy="892493"/>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071D332D-91C4-164A-AB0A-23085A28594B}"/>
              </a:ext>
            </a:extLst>
          </p:cNvPr>
          <p:cNvSpPr>
            <a:spLocks noGrp="1"/>
          </p:cNvSpPr>
          <p:nvPr>
            <p:ph type="body" idx="1"/>
          </p:nvPr>
        </p:nvSpPr>
        <p:spPr>
          <a:xfrm>
            <a:off x="266609" y="1370013"/>
            <a:ext cx="4579643" cy="2826452"/>
          </a:xfrm>
          <a:prstGeom prst="rect">
            <a:avLst/>
          </a:prstGeom>
        </p:spPr>
        <p:txBody>
          <a:bodyPr vert="horz" lIns="91440" tIns="45720" rIns="91440" bIns="45720" rtlCol="0">
            <a:normAutofit/>
          </a:bodyPr>
          <a:lstStyle/>
          <a:p>
            <a:pPr lvl="0"/>
            <a:endParaRPr lang="en-US" dirty="0"/>
          </a:p>
        </p:txBody>
      </p:sp>
      <p:sp>
        <p:nvSpPr>
          <p:cNvPr id="9" name="Freeform 8">
            <a:extLst>
              <a:ext uri="{FF2B5EF4-FFF2-40B4-BE49-F238E27FC236}">
                <a16:creationId xmlns:a16="http://schemas.microsoft.com/office/drawing/2014/main" id="{FB47CC2B-A392-E94E-9A7B-C5C668D957DE}"/>
              </a:ext>
            </a:extLst>
          </p:cNvPr>
          <p:cNvSpPr/>
          <p:nvPr userDrawn="1"/>
        </p:nvSpPr>
        <p:spPr>
          <a:xfrm rot="10800000">
            <a:off x="4638723" y="274638"/>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FF8556C5-C606-C44C-ABC0-C4502DBF57FA}"/>
              </a:ext>
            </a:extLst>
          </p:cNvPr>
          <p:cNvSpPr/>
          <p:nvPr userDrawn="1"/>
        </p:nvSpPr>
        <p:spPr>
          <a:xfrm>
            <a:off x="266610" y="4286993"/>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3506B1F-A634-904B-A2FD-406217F5F949}"/>
              </a:ext>
            </a:extLst>
          </p:cNvPr>
          <p:cNvCxnSpPr>
            <a:cxnSpLocks/>
          </p:cNvCxnSpPr>
          <p:nvPr userDrawn="1"/>
        </p:nvCxnSpPr>
        <p:spPr>
          <a:xfrm>
            <a:off x="253925" y="4755638"/>
            <a:ext cx="45923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366D7787-2022-AF4C-BE76-5335EDFF6CB8}"/>
              </a:ext>
            </a:extLst>
          </p:cNvPr>
          <p:cNvSpPr>
            <a:spLocks noGrp="1"/>
          </p:cNvSpPr>
          <p:nvPr>
            <p:ph type="sldNum" sz="quarter" idx="4"/>
          </p:nvPr>
        </p:nvSpPr>
        <p:spPr>
          <a:xfrm>
            <a:off x="4596649" y="4784593"/>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pic>
        <p:nvPicPr>
          <p:cNvPr id="15" name="Picture 14">
            <a:extLst>
              <a:ext uri="{FF2B5EF4-FFF2-40B4-BE49-F238E27FC236}">
                <a16:creationId xmlns:a16="http://schemas.microsoft.com/office/drawing/2014/main" id="{13DADE75-CB76-064B-959C-64CEA2B793DC}"/>
              </a:ext>
            </a:extLst>
          </p:cNvPr>
          <p:cNvPicPr>
            <a:picLocks noChangeAspect="1"/>
          </p:cNvPicPr>
          <p:nvPr userDrawn="1"/>
        </p:nvPicPr>
        <p:blipFill>
          <a:blip r:embed="rId4"/>
          <a:stretch>
            <a:fillRect/>
          </a:stretch>
        </p:blipFill>
        <p:spPr>
          <a:xfrm>
            <a:off x="3655817" y="4317101"/>
            <a:ext cx="1190436" cy="317901"/>
          </a:xfrm>
          <a:prstGeom prst="rect">
            <a:avLst/>
          </a:prstGeom>
        </p:spPr>
      </p:pic>
    </p:spTree>
    <p:extLst>
      <p:ext uri="{BB962C8B-B14F-4D97-AF65-F5344CB8AC3E}">
        <p14:creationId xmlns:p14="http://schemas.microsoft.com/office/powerpoint/2010/main" val="2553619627"/>
      </p:ext>
    </p:extLst>
  </p:cSld>
  <p:clrMap bg1="lt1" tx1="dk1" bg2="lt2" tx2="dk2" accent1="accent1" accent2="accent2" accent3="accent3" accent4="accent4" accent5="accent5" accent6="accent6" hlink="hlink" folHlink="folHlink"/>
  <p:sldLayoutIdLst>
    <p:sldLayoutId id="2147483690" r:id="rId1"/>
    <p:sldLayoutId id="2147483711" r:id="rId2"/>
  </p:sldLayoutIdLst>
  <p:txStyles>
    <p:titleStyle>
      <a:lvl1pPr algn="l" defTabSz="914400" rtl="0" eaLnBrk="1" latinLnBrk="0" hangingPunct="1">
        <a:lnSpc>
          <a:spcPct val="90000"/>
        </a:lnSpc>
        <a:spcBef>
          <a:spcPct val="0"/>
        </a:spcBef>
        <a:buNone/>
        <a:defRPr sz="2400" kern="1200" cap="all"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3CF"/>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ACC0677-E3A7-2044-AEEB-C79E1DBF6901}"/>
              </a:ext>
            </a:extLst>
          </p:cNvPr>
          <p:cNvSpPr>
            <a:spLocks noGrp="1"/>
          </p:cNvSpPr>
          <p:nvPr>
            <p:ph type="title"/>
          </p:nvPr>
        </p:nvSpPr>
        <p:spPr>
          <a:xfrm>
            <a:off x="4308258" y="447040"/>
            <a:ext cx="4351110" cy="906436"/>
          </a:xfrm>
          <a:prstGeom prst="rect">
            <a:avLst/>
          </a:prstGeom>
        </p:spPr>
        <p:txBody>
          <a:bodyPr vert="horz" lIns="91440" tIns="45720" rIns="91440" bIns="45720" rtlCol="0" anchor="t" anchorCtr="0">
            <a:normAutofit/>
          </a:bodyPr>
          <a:lstStyle/>
          <a:p>
            <a:r>
              <a:rPr lang="en-US" dirty="0"/>
              <a:t>CLICK TO ADD TITLE</a:t>
            </a:r>
          </a:p>
        </p:txBody>
      </p:sp>
      <p:sp>
        <p:nvSpPr>
          <p:cNvPr id="8" name="Text Placeholder 2">
            <a:extLst>
              <a:ext uri="{FF2B5EF4-FFF2-40B4-BE49-F238E27FC236}">
                <a16:creationId xmlns:a16="http://schemas.microsoft.com/office/drawing/2014/main" id="{99DA59A2-E5EC-294F-ABA1-A705F424C721}"/>
              </a:ext>
            </a:extLst>
          </p:cNvPr>
          <p:cNvSpPr>
            <a:spLocks noGrp="1"/>
          </p:cNvSpPr>
          <p:nvPr>
            <p:ph type="body" idx="1"/>
          </p:nvPr>
        </p:nvSpPr>
        <p:spPr>
          <a:xfrm>
            <a:off x="4308258" y="1455076"/>
            <a:ext cx="4579642" cy="2916980"/>
          </a:xfrm>
          <a:prstGeom prst="rect">
            <a:avLst/>
          </a:prstGeom>
        </p:spPr>
        <p:txBody>
          <a:bodyPr vert="horz" lIns="91440" tIns="45720" rIns="91440" bIns="45720" rtlCol="0">
            <a:normAutofit/>
          </a:bodyPr>
          <a:lstStyle/>
          <a:p>
            <a:pPr lvl="0"/>
            <a:endParaRPr lang="en-US" dirty="0"/>
          </a:p>
        </p:txBody>
      </p:sp>
      <p:sp>
        <p:nvSpPr>
          <p:cNvPr id="9" name="Freeform 8">
            <a:extLst>
              <a:ext uri="{FF2B5EF4-FFF2-40B4-BE49-F238E27FC236}">
                <a16:creationId xmlns:a16="http://schemas.microsoft.com/office/drawing/2014/main" id="{7392D509-A93A-E743-8DC3-73EE2C8359D9}"/>
              </a:ext>
            </a:extLst>
          </p:cNvPr>
          <p:cNvSpPr/>
          <p:nvPr userDrawn="1"/>
        </p:nvSpPr>
        <p:spPr>
          <a:xfrm rot="10800000">
            <a:off x="8680371" y="359701"/>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5C382899-8686-C142-9097-6B99CFA2D596}"/>
              </a:ext>
            </a:extLst>
          </p:cNvPr>
          <p:cNvSpPr/>
          <p:nvPr userDrawn="1"/>
        </p:nvSpPr>
        <p:spPr>
          <a:xfrm>
            <a:off x="4308258" y="4372056"/>
            <a:ext cx="227358" cy="382293"/>
          </a:xfrm>
          <a:custGeom>
            <a:avLst/>
            <a:gdLst>
              <a:gd name="connsiteX0" fmla="*/ 0 w 227358"/>
              <a:gd name="connsiteY0" fmla="*/ 320323 h 382293"/>
              <a:gd name="connsiteX1" fmla="*/ 227358 w 227358"/>
              <a:gd name="connsiteY1" fmla="*/ 320323 h 382293"/>
              <a:gd name="connsiteX2" fmla="*/ 227358 w 227358"/>
              <a:gd name="connsiteY2" fmla="*/ 382293 h 382293"/>
              <a:gd name="connsiteX3" fmla="*/ 0 w 227358"/>
              <a:gd name="connsiteY3" fmla="*/ 382293 h 382293"/>
              <a:gd name="connsiteX4" fmla="*/ 1 w 227358"/>
              <a:gd name="connsiteY4" fmla="*/ 0 h 382293"/>
              <a:gd name="connsiteX5" fmla="*/ 62032 w 227358"/>
              <a:gd name="connsiteY5" fmla="*/ 0 h 382293"/>
              <a:gd name="connsiteX6" fmla="*/ 62032 w 227358"/>
              <a:gd name="connsiteY6" fmla="*/ 320322 h 382293"/>
              <a:gd name="connsiteX7" fmla="*/ 1 w 227358"/>
              <a:gd name="connsiteY7" fmla="*/ 320322 h 38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58" h="382293">
                <a:moveTo>
                  <a:pt x="0" y="320323"/>
                </a:moveTo>
                <a:lnTo>
                  <a:pt x="227358" y="320323"/>
                </a:lnTo>
                <a:lnTo>
                  <a:pt x="227358" y="382293"/>
                </a:lnTo>
                <a:lnTo>
                  <a:pt x="0" y="382293"/>
                </a:lnTo>
                <a:close/>
                <a:moveTo>
                  <a:pt x="1" y="0"/>
                </a:moveTo>
                <a:lnTo>
                  <a:pt x="62032" y="0"/>
                </a:lnTo>
                <a:lnTo>
                  <a:pt x="62032" y="320322"/>
                </a:lnTo>
                <a:lnTo>
                  <a:pt x="1" y="320322"/>
                </a:lnTo>
                <a:close/>
              </a:path>
            </a:pathLst>
          </a:cu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A4BE14C-43A8-C94F-99D1-DAD713B564ED}"/>
              </a:ext>
            </a:extLst>
          </p:cNvPr>
          <p:cNvCxnSpPr>
            <a:cxnSpLocks/>
          </p:cNvCxnSpPr>
          <p:nvPr userDrawn="1"/>
        </p:nvCxnSpPr>
        <p:spPr>
          <a:xfrm>
            <a:off x="4295573" y="4840701"/>
            <a:ext cx="45923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D956F43-EDC1-0947-BAA8-A48C332A5E07}"/>
              </a:ext>
            </a:extLst>
          </p:cNvPr>
          <p:cNvSpPr>
            <a:spLocks noGrp="1"/>
          </p:cNvSpPr>
          <p:nvPr>
            <p:ph type="sldNum" sz="quarter" idx="4"/>
          </p:nvPr>
        </p:nvSpPr>
        <p:spPr>
          <a:xfrm>
            <a:off x="8638297" y="4869656"/>
            <a:ext cx="360040" cy="273844"/>
          </a:xfrm>
          <a:prstGeom prst="rect">
            <a:avLst/>
          </a:prstGeom>
        </p:spPr>
        <p:txBody>
          <a:bodyPr vert="horz" lIns="91440" tIns="45720" rIns="91440" bIns="45720" rtlCol="0" anchor="ctr"/>
          <a:lstStyle>
            <a:lvl1pPr algn="r">
              <a:defRPr sz="800">
                <a:solidFill>
                  <a:schemeClr val="tx1"/>
                </a:solidFill>
              </a:defRPr>
            </a:lvl1pPr>
          </a:lstStyle>
          <a:p>
            <a:fld id="{58687779-E69B-7343-8F6F-422D6150DAE5}" type="slidenum">
              <a:rPr lang="en-US" smtClean="0"/>
              <a:pPr/>
              <a:t>‹#›</a:t>
            </a:fld>
            <a:endParaRPr lang="en-US" dirty="0"/>
          </a:p>
        </p:txBody>
      </p:sp>
      <p:pic>
        <p:nvPicPr>
          <p:cNvPr id="14" name="Picture 13">
            <a:extLst>
              <a:ext uri="{FF2B5EF4-FFF2-40B4-BE49-F238E27FC236}">
                <a16:creationId xmlns:a16="http://schemas.microsoft.com/office/drawing/2014/main" id="{BC1ADC1F-D24B-6D42-831D-61934902D85F}"/>
              </a:ext>
            </a:extLst>
          </p:cNvPr>
          <p:cNvPicPr>
            <a:picLocks noChangeAspect="1"/>
          </p:cNvPicPr>
          <p:nvPr userDrawn="1"/>
        </p:nvPicPr>
        <p:blipFill>
          <a:blip r:embed="rId4"/>
          <a:stretch>
            <a:fillRect/>
          </a:stretch>
        </p:blipFill>
        <p:spPr>
          <a:xfrm>
            <a:off x="7697464" y="4411041"/>
            <a:ext cx="1190436" cy="317901"/>
          </a:xfrm>
          <a:prstGeom prst="rect">
            <a:avLst/>
          </a:prstGeom>
        </p:spPr>
      </p:pic>
    </p:spTree>
    <p:extLst>
      <p:ext uri="{BB962C8B-B14F-4D97-AF65-F5344CB8AC3E}">
        <p14:creationId xmlns:p14="http://schemas.microsoft.com/office/powerpoint/2010/main" val="3218217287"/>
      </p:ext>
    </p:extLst>
  </p:cSld>
  <p:clrMap bg1="lt1" tx1="dk1" bg2="lt2" tx2="dk2" accent1="accent1" accent2="accent2" accent3="accent3" accent4="accent4" accent5="accent5" accent6="accent6" hlink="hlink" folHlink="folHlink"/>
  <p:sldLayoutIdLst>
    <p:sldLayoutId id="2147483692" r:id="rId1"/>
    <p:sldLayoutId id="2147483712" r:id="rId2"/>
  </p:sldLayoutIdLst>
  <p:txStyles>
    <p:titleStyle>
      <a:lvl1pPr algn="l" defTabSz="914400" rtl="0" eaLnBrk="1" latinLnBrk="0" hangingPunct="1">
        <a:lnSpc>
          <a:spcPct val="90000"/>
        </a:lnSpc>
        <a:spcBef>
          <a:spcPct val="0"/>
        </a:spcBef>
        <a:buNone/>
        <a:defRPr sz="2400" kern="1200" cap="all"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9144001" cy="3941763"/>
          </a:xfrm>
          <a:prstGeom prst="rect">
            <a:avLst/>
          </a:prstGeom>
        </p:spPr>
      </p:pic>
      <p:sp>
        <p:nvSpPr>
          <p:cNvPr id="16" name="Rectangle 15"/>
          <p:cNvSpPr/>
          <p:nvPr userDrawn="1"/>
        </p:nvSpPr>
        <p:spPr>
          <a:xfrm>
            <a:off x="1" y="0"/>
            <a:ext cx="4575908" cy="3941763"/>
          </a:xfrm>
          <a:prstGeom prst="rect">
            <a:avLst/>
          </a:prstGeom>
          <a:solidFill>
            <a:schemeClr val="tx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prstClr val="white"/>
                </a:solidFill>
              </a:rPr>
              <a:t> </a:t>
            </a:r>
          </a:p>
        </p:txBody>
      </p:sp>
      <p:pic>
        <p:nvPicPr>
          <p:cNvPr id="11" name="Picture 10" descr="Catapult Sat Apps [485] RGB.ai"/>
          <p:cNvPicPr>
            <a:picLocks noChangeAspect="1"/>
          </p:cNvPicPr>
          <p:nvPr userDrawn="1"/>
        </p:nvPicPr>
        <p:blipFill rotWithShape="1">
          <a:blip r:embed="rId4" cstate="email">
            <a:extLst>
              <a:ext uri="{28A0092B-C50C-407E-A947-70E740481C1C}">
                <a14:useLocalDpi xmlns:a14="http://schemas.microsoft.com/office/drawing/2010/main"/>
              </a:ext>
            </a:extLst>
          </a:blip>
          <a:srcRect l="22606" t="39509" r="22527" b="40021"/>
          <a:stretch/>
        </p:blipFill>
        <p:spPr>
          <a:xfrm>
            <a:off x="7129844" y="4222746"/>
            <a:ext cx="1736852" cy="648000"/>
          </a:xfrm>
          <a:prstGeom prst="rect">
            <a:avLst/>
          </a:prstGeom>
        </p:spPr>
      </p:pic>
      <p:sp>
        <p:nvSpPr>
          <p:cNvPr id="13" name="Rectangle 12"/>
          <p:cNvSpPr/>
          <p:nvPr userDrawn="1"/>
        </p:nvSpPr>
        <p:spPr>
          <a:xfrm>
            <a:off x="0" y="725715"/>
            <a:ext cx="356497" cy="4417785"/>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sz="1800" dirty="0">
                <a:solidFill>
                  <a:srgbClr val="58585A"/>
                </a:solidFill>
              </a:rPr>
              <a:t> </a:t>
            </a:r>
          </a:p>
        </p:txBody>
      </p:sp>
      <p:sp>
        <p:nvSpPr>
          <p:cNvPr id="27" name="Text Placeholder 7"/>
          <p:cNvSpPr txBox="1">
            <a:spLocks/>
          </p:cNvSpPr>
          <p:nvPr userDrawn="1"/>
        </p:nvSpPr>
        <p:spPr>
          <a:xfrm>
            <a:off x="7200363" y="4131033"/>
            <a:ext cx="1588038" cy="164296"/>
          </a:xfrm>
          <a:prstGeom prst="rect">
            <a:avLst/>
          </a:prstGeom>
        </p:spPr>
        <p:txBody>
          <a:bodyPr vert="horz" lIns="0" tIns="0" rIns="0" bIns="0"/>
          <a:lstStyle>
            <a:lvl1pPr marL="0" indent="0" algn="l" defTabSz="457200" rtl="0" eaLnBrk="1" latinLnBrk="0" hangingPunct="1">
              <a:spcBef>
                <a:spcPct val="20000"/>
              </a:spcBef>
              <a:buFont typeface="Arial"/>
              <a:buNone/>
              <a:defRPr sz="1000" kern="1200">
                <a:solidFill>
                  <a:schemeClr val="tx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rgbClr val="58585A"/>
                </a:solidFill>
              </a:rPr>
              <a:t>Supported by</a:t>
            </a:r>
          </a:p>
        </p:txBody>
      </p:sp>
      <p:grpSp>
        <p:nvGrpSpPr>
          <p:cNvPr id="12" name="Group 11"/>
          <p:cNvGrpSpPr/>
          <p:nvPr userDrawn="1"/>
        </p:nvGrpSpPr>
        <p:grpSpPr>
          <a:xfrm>
            <a:off x="1466851" y="4309813"/>
            <a:ext cx="4965700" cy="421116"/>
            <a:chOff x="1020919" y="5977680"/>
            <a:chExt cx="5882891" cy="498898"/>
          </a:xfrm>
        </p:grpSpPr>
        <p:pic>
          <p:nvPicPr>
            <p:cNvPr id="14" name="Picture 13" descr="bgsclt3.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86325" y="5977680"/>
              <a:ext cx="2017485" cy="498898"/>
            </a:xfrm>
            <a:prstGeom prst="rect">
              <a:avLst/>
            </a:prstGeom>
          </p:spPr>
        </p:pic>
        <p:pic>
          <p:nvPicPr>
            <p:cNvPr id="15" name="Picture 1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083776" y="6000259"/>
              <a:ext cx="1617552" cy="466119"/>
            </a:xfrm>
            <a:prstGeom prst="rect">
              <a:avLst/>
            </a:prstGeom>
          </p:spPr>
        </p:pic>
        <p:pic>
          <p:nvPicPr>
            <p:cNvPr id="17" name="Picture 16" descr="nceo-logo.eps"/>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0919" y="6017066"/>
              <a:ext cx="1869761" cy="406891"/>
            </a:xfrm>
            <a:prstGeom prst="rect">
              <a:avLst/>
            </a:prstGeom>
          </p:spPr>
        </p:pic>
      </p:grpSp>
      <p:pic>
        <p:nvPicPr>
          <p:cNvPr id="18" name="Picture 17" descr="UK SPACE AGENCY RGB.ai"/>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02067" y="3941763"/>
            <a:ext cx="1106714" cy="1106714"/>
          </a:xfrm>
          <a:prstGeom prst="rect">
            <a:avLst/>
          </a:prstGeom>
        </p:spPr>
      </p:pic>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78781" y="195486"/>
            <a:ext cx="3974844" cy="864096"/>
          </a:xfrm>
          <a:prstGeom prst="rect">
            <a:avLst/>
          </a:prstGeom>
        </p:spPr>
      </p:pic>
    </p:spTree>
    <p:extLst>
      <p:ext uri="{BB962C8B-B14F-4D97-AF65-F5344CB8AC3E}">
        <p14:creationId xmlns:p14="http://schemas.microsoft.com/office/powerpoint/2010/main" val="406825171"/>
      </p:ext>
    </p:extLst>
  </p:cSld>
  <p:clrMap bg1="lt1" tx1="dk1" bg2="lt2" tx2="dk2" accent1="accent1" accent2="accent2" accent3="accent3" accent4="accent4" accent5="accent5" accent6="accent6" hlink="hlink" folHlink="folHlink"/>
  <p:sldLayoutIdLst>
    <p:sldLayoutId id="214748373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image" Target="../media/image65.jpeg"/><Relationship Id="rId5" Type="http://schemas.openxmlformats.org/officeDocument/2006/relationships/image" Target="../media/image62.jpeg"/><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61.xml"/><Relationship Id="rId5" Type="http://schemas.openxmlformats.org/officeDocument/2006/relationships/image" Target="../media/image65.jpeg"/><Relationship Id="rId4" Type="http://schemas.openxmlformats.org/officeDocument/2006/relationships/image" Target="../media/image69.jpeg"/></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61.xml"/><Relationship Id="rId5" Type="http://schemas.openxmlformats.org/officeDocument/2006/relationships/image" Target="../media/image65.jpeg"/><Relationship Id="rId4" Type="http://schemas.openxmlformats.org/officeDocument/2006/relationships/image" Target="../media/image69.jpe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61.xml"/><Relationship Id="rId5" Type="http://schemas.openxmlformats.org/officeDocument/2006/relationships/image" Target="../media/image71.jpeg"/><Relationship Id="rId4"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62.jpeg"/><Relationship Id="rId5" Type="http://schemas.openxmlformats.org/officeDocument/2006/relationships/image" Target="../media/image65.jpeg"/><Relationship Id="rId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61.xml"/><Relationship Id="rId6" Type="http://schemas.openxmlformats.org/officeDocument/2006/relationships/image" Target="../media/image77.jpg"/><Relationship Id="rId5" Type="http://schemas.openxmlformats.org/officeDocument/2006/relationships/image" Target="../media/image76.jpe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6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0.xml"/><Relationship Id="rId1" Type="http://schemas.openxmlformats.org/officeDocument/2006/relationships/slideLayout" Target="../slideLayouts/slideLayout61.xml"/><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0.xml"/><Relationship Id="rId1" Type="http://schemas.openxmlformats.org/officeDocument/2006/relationships/video" Target="https://www.youtube.com/embed/KjgevEUge9U?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spectator.earth/" TargetMode="External"/><Relationship Id="rId7" Type="http://schemas.openxmlformats.org/officeDocument/2006/relationships/image" Target="../media/image94.png"/><Relationship Id="rId2" Type="http://schemas.openxmlformats.org/officeDocument/2006/relationships/hyperlink" Target="https://snapplanet.io/" TargetMode="External"/><Relationship Id="rId1" Type="http://schemas.openxmlformats.org/officeDocument/2006/relationships/slideLayout" Target="../slideLayouts/slideLayout61.xml"/><Relationship Id="rId6" Type="http://schemas.openxmlformats.org/officeDocument/2006/relationships/hyperlink" Target="https://www.youtube.com/watch?v=eU68rjSfMMg" TargetMode="External"/><Relationship Id="rId11" Type="http://schemas.openxmlformats.org/officeDocument/2006/relationships/image" Target="../media/image98.png"/><Relationship Id="rId5" Type="http://schemas.openxmlformats.org/officeDocument/2006/relationships/hyperlink" Target="http://www.airtext.info/" TargetMode="External"/><Relationship Id="rId10" Type="http://schemas.openxmlformats.org/officeDocument/2006/relationships/image" Target="../media/image97.png"/><Relationship Id="rId4" Type="http://schemas.openxmlformats.org/officeDocument/2006/relationships/hyperlink" Target="http://pasyfo.lt/en/allergy-forecast/forecast/" TargetMode="External"/><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8" Type="http://schemas.openxmlformats.org/officeDocument/2006/relationships/hyperlink" Target="http://climate.copernicus.eu/" TargetMode="External"/><Relationship Id="rId3" Type="http://schemas.openxmlformats.org/officeDocument/2006/relationships/hyperlink" Target="https://scihub.copernicus.eu/" TargetMode="External"/><Relationship Id="rId7" Type="http://schemas.openxmlformats.org/officeDocument/2006/relationships/hyperlink" Target="http://emergency.copernicus.eu/" TargetMode="External"/><Relationship Id="rId12" Type="http://schemas.openxmlformats.org/officeDocument/2006/relationships/image" Target="../media/image103.png"/><Relationship Id="rId2" Type="http://schemas.openxmlformats.org/officeDocument/2006/relationships/image" Target="../media/image100.jpeg"/><Relationship Id="rId1" Type="http://schemas.openxmlformats.org/officeDocument/2006/relationships/slideLayout" Target="../slideLayouts/slideLayout61.xml"/><Relationship Id="rId6" Type="http://schemas.openxmlformats.org/officeDocument/2006/relationships/hyperlink" Target="http://marine.copernicus.eu/" TargetMode="External"/><Relationship Id="rId11" Type="http://schemas.openxmlformats.org/officeDocument/2006/relationships/image" Target="../media/image102.png"/><Relationship Id="rId5" Type="http://schemas.openxmlformats.org/officeDocument/2006/relationships/hyperlink" Target="http://atmosphere.copernicus.eu/" TargetMode="External"/><Relationship Id="rId10" Type="http://schemas.openxmlformats.org/officeDocument/2006/relationships/hyperlink" Target="http://www.eumetcast.com/" TargetMode="External"/><Relationship Id="rId4" Type="http://schemas.openxmlformats.org/officeDocument/2006/relationships/hyperlink" Target="http://land.copernicus.eu/" TargetMode="External"/><Relationship Id="rId9" Type="http://schemas.openxmlformats.org/officeDocument/2006/relationships/image" Target="../media/image101.gif"/></Relationships>
</file>

<file path=ppt/slides/_rels/slide34.xml.rels><?xml version="1.0" encoding="UTF-8" standalone="yes"?>
<Relationships xmlns="http://schemas.openxmlformats.org/package/2006/relationships"><Relationship Id="rId3" Type="http://schemas.openxmlformats.org/officeDocument/2006/relationships/hyperlink" Target="http://www.wekeo.eu/" TargetMode="External"/><Relationship Id="rId2" Type="http://schemas.openxmlformats.org/officeDocument/2006/relationships/notesSlide" Target="../notesSlides/notesSlide22.xml"/><Relationship Id="rId1" Type="http://schemas.openxmlformats.org/officeDocument/2006/relationships/slideLayout" Target="../slideLayouts/slideLayout6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4.xml.rels><?xml version="1.0" encoding="UTF-8" standalone="yes"?>
<Relationships xmlns="http://schemas.openxmlformats.org/package/2006/relationships"><Relationship Id="rId2" Type="http://schemas.openxmlformats.org/officeDocument/2006/relationships/hyperlink" Target="https://youtu.be/KjgevEUge9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50001A29-6925-0647-B394-324787FB70FC}"/>
              </a:ext>
            </a:extLst>
          </p:cNvPr>
          <p:cNvSpPr>
            <a:spLocks noGrp="1"/>
          </p:cNvSpPr>
          <p:nvPr>
            <p:ph type="title"/>
          </p:nvPr>
        </p:nvSpPr>
        <p:spPr/>
        <p:txBody>
          <a:bodyPr>
            <a:normAutofit fontScale="90000"/>
          </a:bodyPr>
          <a:lstStyle/>
          <a:p>
            <a:r>
              <a:rPr lang="en-US" dirty="0"/>
              <a:t>@</a:t>
            </a:r>
            <a:r>
              <a:rPr lang="en-US" cap="none" dirty="0" err="1"/>
              <a:t>LeicInnovation</a:t>
            </a:r>
            <a:r>
              <a:rPr lang="en-US" dirty="0"/>
              <a:t/>
            </a:r>
            <a:br>
              <a:rPr lang="en-US" dirty="0"/>
            </a:br>
            <a:r>
              <a:rPr lang="en-US" dirty="0"/>
              <a:t/>
            </a:r>
            <a:br>
              <a:rPr lang="en-US" dirty="0"/>
            </a:br>
            <a:r>
              <a:rPr lang="en-US" dirty="0"/>
              <a:t>#</a:t>
            </a:r>
            <a:r>
              <a:rPr lang="en-GB" cap="none" dirty="0" err="1"/>
              <a:t>CopernicusHackathon</a:t>
            </a:r>
            <a:r>
              <a:rPr lang="en-GB" cap="none" dirty="0"/>
              <a:t/>
            </a:r>
            <a:br>
              <a:rPr lang="en-GB" cap="none" dirty="0"/>
            </a:br>
            <a:r>
              <a:rPr lang="en-GB" cap="none" dirty="0"/>
              <a:t>#</a:t>
            </a:r>
            <a:r>
              <a:rPr lang="en-GB" cap="none" dirty="0" err="1"/>
              <a:t>FoodSecurity</a:t>
            </a:r>
            <a:endParaRPr lang="en-US" dirty="0"/>
          </a:p>
        </p:txBody>
      </p:sp>
    </p:spTree>
    <p:extLst>
      <p:ext uri="{BB962C8B-B14F-4D97-AF65-F5344CB8AC3E}">
        <p14:creationId xmlns:p14="http://schemas.microsoft.com/office/powerpoint/2010/main" val="2945442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COPERNICUS GOVERNANCE</a:t>
            </a:r>
          </a:p>
        </p:txBody>
      </p:sp>
      <p:pic>
        <p:nvPicPr>
          <p:cNvPr id="5" name="Picture 2" descr="Z:\Copernicus template\Infographie Copernicus\infograph 10.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5656" y="627534"/>
            <a:ext cx="6358806" cy="420839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7BC8-653A-774F-861D-6A080A1C2452}"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543032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2400" dirty="0"/>
              <a:t>Copernicus Intermediate users’ benefits (1)</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400" y="853515"/>
            <a:ext cx="7672710" cy="3423210"/>
          </a:xfrm>
        </p:spPr>
      </p:pic>
      <p:sp>
        <p:nvSpPr>
          <p:cNvPr id="7" name="TextBox 6"/>
          <p:cNvSpPr txBox="1"/>
          <p:nvPr/>
        </p:nvSpPr>
        <p:spPr>
          <a:xfrm>
            <a:off x="7158189" y="4045893"/>
            <a:ext cx="1067921" cy="230832"/>
          </a:xfrm>
          <a:prstGeom prst="rect">
            <a:avLst/>
          </a:prstGeom>
          <a:noFill/>
        </p:spPr>
        <p:txBody>
          <a:bodyPr wrap="none" rtlCol="0">
            <a:spAutoFit/>
          </a:bodyPr>
          <a:lstStyle/>
          <a:p>
            <a:r>
              <a:rPr lang="en-GB" sz="900" dirty="0"/>
              <a:t>© European Union</a:t>
            </a:r>
          </a:p>
        </p:txBody>
      </p:sp>
    </p:spTree>
    <p:extLst>
      <p:ext uri="{BB962C8B-B14F-4D97-AF65-F5344CB8AC3E}">
        <p14:creationId xmlns:p14="http://schemas.microsoft.com/office/powerpoint/2010/main" val="1103456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2400" dirty="0"/>
              <a:t>Copernicus Intermediate users’ benefits (2)</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400" y="853515"/>
            <a:ext cx="7672710" cy="3423209"/>
          </a:xfrm>
        </p:spPr>
      </p:pic>
      <p:sp>
        <p:nvSpPr>
          <p:cNvPr id="5" name="TextBox 4"/>
          <p:cNvSpPr txBox="1"/>
          <p:nvPr/>
        </p:nvSpPr>
        <p:spPr>
          <a:xfrm>
            <a:off x="7158189" y="4045893"/>
            <a:ext cx="1067921" cy="230832"/>
          </a:xfrm>
          <a:prstGeom prst="rect">
            <a:avLst/>
          </a:prstGeom>
          <a:noFill/>
        </p:spPr>
        <p:txBody>
          <a:bodyPr wrap="none" rtlCol="0">
            <a:spAutoFit/>
          </a:bodyPr>
          <a:lstStyle/>
          <a:p>
            <a:r>
              <a:rPr lang="en-GB" sz="900" dirty="0"/>
              <a:t>© European Union</a:t>
            </a:r>
          </a:p>
        </p:txBody>
      </p:sp>
    </p:spTree>
    <p:extLst>
      <p:ext uri="{BB962C8B-B14F-4D97-AF65-F5344CB8AC3E}">
        <p14:creationId xmlns:p14="http://schemas.microsoft.com/office/powerpoint/2010/main" val="4098637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Copernicus End users’ benefits</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400" y="853515"/>
            <a:ext cx="7672709" cy="3423209"/>
          </a:xfrm>
        </p:spPr>
      </p:pic>
      <p:sp>
        <p:nvSpPr>
          <p:cNvPr id="5" name="TextBox 4"/>
          <p:cNvSpPr txBox="1"/>
          <p:nvPr/>
        </p:nvSpPr>
        <p:spPr>
          <a:xfrm>
            <a:off x="7158189" y="4045893"/>
            <a:ext cx="1067921" cy="230832"/>
          </a:xfrm>
          <a:prstGeom prst="rect">
            <a:avLst/>
          </a:prstGeom>
          <a:noFill/>
        </p:spPr>
        <p:txBody>
          <a:bodyPr wrap="none" rtlCol="0">
            <a:spAutoFit/>
          </a:bodyPr>
          <a:lstStyle/>
          <a:p>
            <a:r>
              <a:rPr lang="en-GB" sz="900" dirty="0"/>
              <a:t>© European Union</a:t>
            </a:r>
          </a:p>
        </p:txBody>
      </p:sp>
    </p:spTree>
    <p:extLst>
      <p:ext uri="{BB962C8B-B14F-4D97-AF65-F5344CB8AC3E}">
        <p14:creationId xmlns:p14="http://schemas.microsoft.com/office/powerpoint/2010/main" val="3154744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243566-6162-6A41-B5ED-0A5BC2838994}"/>
              </a:ext>
            </a:extLst>
          </p:cNvPr>
          <p:cNvSpPr>
            <a:spLocks noGrp="1"/>
          </p:cNvSpPr>
          <p:nvPr>
            <p:ph type="title"/>
          </p:nvPr>
        </p:nvSpPr>
        <p:spPr/>
        <p:txBody>
          <a:bodyPr/>
          <a:lstStyle/>
          <a:p>
            <a:r>
              <a:rPr lang="en-GB" dirty="0"/>
              <a:t>Pivotal role of </a:t>
            </a:r>
            <a:r>
              <a:rPr lang="en-GB"/>
              <a:t>the </a:t>
            </a:r>
            <a:r>
              <a:rPr lang="en-GB" smtClean="0"/>
              <a:t/>
            </a:r>
            <a:br>
              <a:rPr lang="en-GB" smtClean="0"/>
            </a:br>
            <a:r>
              <a:rPr lang="en-GB" smtClean="0"/>
              <a:t>University </a:t>
            </a:r>
            <a:r>
              <a:rPr lang="en-GB" dirty="0"/>
              <a:t>of Leicester</a:t>
            </a:r>
          </a:p>
        </p:txBody>
      </p:sp>
      <p:sp>
        <p:nvSpPr>
          <p:cNvPr id="3" name="Segnaposto contenuto 2">
            <a:extLst>
              <a:ext uri="{FF2B5EF4-FFF2-40B4-BE49-F238E27FC236}">
                <a16:creationId xmlns:a16="http://schemas.microsoft.com/office/drawing/2014/main" id="{BE3C6F76-D442-FE4F-9723-F77A28FA0C0C}"/>
              </a:ext>
            </a:extLst>
          </p:cNvPr>
          <p:cNvSpPr>
            <a:spLocks noGrp="1"/>
          </p:cNvSpPr>
          <p:nvPr>
            <p:ph sz="half" idx="1"/>
          </p:nvPr>
        </p:nvSpPr>
        <p:spPr/>
        <p:txBody>
          <a:bodyPr/>
          <a:lstStyle/>
          <a:p>
            <a:r>
              <a:rPr lang="en-GB" dirty="0"/>
              <a:t>Contribution to the design of satellites and sensors</a:t>
            </a:r>
          </a:p>
          <a:p>
            <a:r>
              <a:rPr lang="en-GB" dirty="0"/>
              <a:t>Leadership in the development of land monitoring services</a:t>
            </a:r>
          </a:p>
        </p:txBody>
      </p:sp>
      <p:pic>
        <p:nvPicPr>
          <p:cNvPr id="6" name="Immagine 5">
            <a:extLst>
              <a:ext uri="{FF2B5EF4-FFF2-40B4-BE49-F238E27FC236}">
                <a16:creationId xmlns:a16="http://schemas.microsoft.com/office/drawing/2014/main" id="{FF20C0A6-E362-9C47-B9E5-B995B92FC7A7}"/>
              </a:ext>
            </a:extLst>
          </p:cNvPr>
          <p:cNvPicPr>
            <a:picLocks noChangeAspect="1"/>
          </p:cNvPicPr>
          <p:nvPr/>
        </p:nvPicPr>
        <p:blipFill rotWithShape="1">
          <a:blip r:embed="rId2"/>
          <a:srcRect r="77898"/>
          <a:stretch/>
        </p:blipFill>
        <p:spPr>
          <a:xfrm>
            <a:off x="5724939" y="1467969"/>
            <a:ext cx="2020957" cy="2441864"/>
          </a:xfrm>
          <a:prstGeom prst="rect">
            <a:avLst/>
          </a:prstGeom>
        </p:spPr>
      </p:pic>
    </p:spTree>
    <p:extLst>
      <p:ext uri="{BB962C8B-B14F-4D97-AF65-F5344CB8AC3E}">
        <p14:creationId xmlns:p14="http://schemas.microsoft.com/office/powerpoint/2010/main" val="3250584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243566-6162-6A41-B5ED-0A5BC2838994}"/>
              </a:ext>
            </a:extLst>
          </p:cNvPr>
          <p:cNvSpPr>
            <a:spLocks noGrp="1"/>
          </p:cNvSpPr>
          <p:nvPr>
            <p:ph type="title"/>
          </p:nvPr>
        </p:nvSpPr>
        <p:spPr/>
        <p:txBody>
          <a:bodyPr/>
          <a:lstStyle/>
          <a:p>
            <a:r>
              <a:rPr lang="en-GB" dirty="0"/>
              <a:t>What it means for Midlands</a:t>
            </a:r>
            <a:br>
              <a:rPr lang="en-GB" dirty="0"/>
            </a:br>
            <a:r>
              <a:rPr lang="en-GB" dirty="0"/>
              <a:t>and UK companies</a:t>
            </a:r>
          </a:p>
        </p:txBody>
      </p:sp>
      <p:sp>
        <p:nvSpPr>
          <p:cNvPr id="3" name="Segnaposto contenuto 2">
            <a:extLst>
              <a:ext uri="{FF2B5EF4-FFF2-40B4-BE49-F238E27FC236}">
                <a16:creationId xmlns:a16="http://schemas.microsoft.com/office/drawing/2014/main" id="{BE3C6F76-D442-FE4F-9723-F77A28FA0C0C}"/>
              </a:ext>
            </a:extLst>
          </p:cNvPr>
          <p:cNvSpPr>
            <a:spLocks noGrp="1"/>
          </p:cNvSpPr>
          <p:nvPr>
            <p:ph sz="half" idx="1"/>
          </p:nvPr>
        </p:nvSpPr>
        <p:spPr/>
        <p:txBody>
          <a:bodyPr/>
          <a:lstStyle/>
          <a:p>
            <a:r>
              <a:rPr lang="en-GB" dirty="0"/>
              <a:t>Hosting a Copernicus Relay</a:t>
            </a:r>
          </a:p>
          <a:p>
            <a:r>
              <a:rPr lang="en-GB" dirty="0"/>
              <a:t>Hosting a Copernicus Academy</a:t>
            </a:r>
          </a:p>
          <a:p>
            <a:r>
              <a:rPr lang="en-GB" dirty="0"/>
              <a:t>Part of the </a:t>
            </a:r>
            <a:r>
              <a:rPr lang="en-GB" dirty="0" err="1"/>
              <a:t>CoRDineT</a:t>
            </a:r>
            <a:r>
              <a:rPr lang="en-GB" dirty="0"/>
              <a:t> network</a:t>
            </a:r>
          </a:p>
        </p:txBody>
      </p:sp>
      <p:pic>
        <p:nvPicPr>
          <p:cNvPr id="15" name="Imagen 8">
            <a:extLst>
              <a:ext uri="{FF2B5EF4-FFF2-40B4-BE49-F238E27FC236}">
                <a16:creationId xmlns:a16="http://schemas.microsoft.com/office/drawing/2014/main" id="{994E5CFC-0DF8-9E43-9135-67C808C5B31A}"/>
              </a:ext>
            </a:extLst>
          </p:cNvPr>
          <p:cNvPicPr>
            <a:picLocks noChangeAspect="1"/>
          </p:cNvPicPr>
          <p:nvPr/>
        </p:nvPicPr>
        <p:blipFill>
          <a:blip r:embed="rId2"/>
          <a:stretch>
            <a:fillRect/>
          </a:stretch>
        </p:blipFill>
        <p:spPr>
          <a:xfrm>
            <a:off x="4390616" y="1498835"/>
            <a:ext cx="1755321" cy="760356"/>
          </a:xfrm>
          <a:prstGeom prst="rect">
            <a:avLst/>
          </a:prstGeom>
        </p:spPr>
      </p:pic>
      <p:pic>
        <p:nvPicPr>
          <p:cNvPr id="16" name="Imagen 1">
            <a:extLst>
              <a:ext uri="{FF2B5EF4-FFF2-40B4-BE49-F238E27FC236}">
                <a16:creationId xmlns:a16="http://schemas.microsoft.com/office/drawing/2014/main" id="{90E2AAEC-FFAC-2E4C-A6A9-3ABF6A4BB4B3}"/>
              </a:ext>
            </a:extLst>
          </p:cNvPr>
          <p:cNvPicPr>
            <a:picLocks noChangeAspect="1"/>
          </p:cNvPicPr>
          <p:nvPr/>
        </p:nvPicPr>
        <p:blipFill>
          <a:blip r:embed="rId3"/>
          <a:stretch>
            <a:fillRect/>
          </a:stretch>
        </p:blipFill>
        <p:spPr>
          <a:xfrm>
            <a:off x="6392428" y="837356"/>
            <a:ext cx="1516856" cy="837568"/>
          </a:xfrm>
          <a:prstGeom prst="rect">
            <a:avLst/>
          </a:prstGeom>
        </p:spPr>
      </p:pic>
      <p:pic>
        <p:nvPicPr>
          <p:cNvPr id="17" name="Imagen 3">
            <a:extLst>
              <a:ext uri="{FF2B5EF4-FFF2-40B4-BE49-F238E27FC236}">
                <a16:creationId xmlns:a16="http://schemas.microsoft.com/office/drawing/2014/main" id="{A8BB77F8-D726-974D-97E9-597156C8112E}"/>
              </a:ext>
            </a:extLst>
          </p:cNvPr>
          <p:cNvPicPr>
            <a:picLocks noChangeAspect="1"/>
          </p:cNvPicPr>
          <p:nvPr/>
        </p:nvPicPr>
        <p:blipFill>
          <a:blip r:embed="rId4"/>
          <a:stretch>
            <a:fillRect/>
          </a:stretch>
        </p:blipFill>
        <p:spPr>
          <a:xfrm>
            <a:off x="7516579" y="1949301"/>
            <a:ext cx="998771" cy="973592"/>
          </a:xfrm>
          <a:prstGeom prst="rect">
            <a:avLst/>
          </a:prstGeom>
        </p:spPr>
      </p:pic>
      <p:pic>
        <p:nvPicPr>
          <p:cNvPr id="18" name="Imagen 6">
            <a:extLst>
              <a:ext uri="{FF2B5EF4-FFF2-40B4-BE49-F238E27FC236}">
                <a16:creationId xmlns:a16="http://schemas.microsoft.com/office/drawing/2014/main" id="{D7FB8B59-D9F3-6C4C-ADDD-5B147073B5B3}"/>
              </a:ext>
            </a:extLst>
          </p:cNvPr>
          <p:cNvPicPr>
            <a:picLocks noChangeAspect="1"/>
          </p:cNvPicPr>
          <p:nvPr/>
        </p:nvPicPr>
        <p:blipFill>
          <a:blip r:embed="rId5"/>
          <a:stretch>
            <a:fillRect/>
          </a:stretch>
        </p:blipFill>
        <p:spPr>
          <a:xfrm>
            <a:off x="4751776" y="3019547"/>
            <a:ext cx="1290581" cy="578536"/>
          </a:xfrm>
          <a:prstGeom prst="rect">
            <a:avLst/>
          </a:prstGeom>
        </p:spPr>
      </p:pic>
      <p:pic>
        <p:nvPicPr>
          <p:cNvPr id="19" name="Imagen 7">
            <a:extLst>
              <a:ext uri="{FF2B5EF4-FFF2-40B4-BE49-F238E27FC236}">
                <a16:creationId xmlns:a16="http://schemas.microsoft.com/office/drawing/2014/main" id="{1FC632C1-B57F-AF42-9443-33852D81941D}"/>
              </a:ext>
            </a:extLst>
          </p:cNvPr>
          <p:cNvPicPr>
            <a:picLocks noChangeAspect="1"/>
          </p:cNvPicPr>
          <p:nvPr/>
        </p:nvPicPr>
        <p:blipFill>
          <a:blip r:embed="rId6"/>
          <a:stretch>
            <a:fillRect/>
          </a:stretch>
        </p:blipFill>
        <p:spPr>
          <a:xfrm>
            <a:off x="6511698" y="3048828"/>
            <a:ext cx="973591" cy="973591"/>
          </a:xfrm>
          <a:prstGeom prst="rect">
            <a:avLst/>
          </a:prstGeom>
        </p:spPr>
      </p:pic>
      <p:pic>
        <p:nvPicPr>
          <p:cNvPr id="20" name="Grafik 15">
            <a:extLst>
              <a:ext uri="{FF2B5EF4-FFF2-40B4-BE49-F238E27FC236}">
                <a16:creationId xmlns:a16="http://schemas.microsoft.com/office/drawing/2014/main" id="{331C8F4D-052D-8440-847C-900F820809A5}"/>
              </a:ext>
            </a:extLst>
          </p:cNvPr>
          <p:cNvPicPr>
            <a:picLocks noChangeAspect="1"/>
          </p:cNvPicPr>
          <p:nvPr/>
        </p:nvPicPr>
        <p:blipFill>
          <a:blip r:embed="rId7"/>
          <a:stretch>
            <a:fillRect/>
          </a:stretch>
        </p:blipFill>
        <p:spPr>
          <a:xfrm>
            <a:off x="5514767" y="2259191"/>
            <a:ext cx="1755321" cy="625118"/>
          </a:xfrm>
          <a:prstGeom prst="rect">
            <a:avLst/>
          </a:prstGeom>
        </p:spPr>
      </p:pic>
    </p:spTree>
    <p:extLst>
      <p:ext uri="{BB962C8B-B14F-4D97-AF65-F5344CB8AC3E}">
        <p14:creationId xmlns:p14="http://schemas.microsoft.com/office/powerpoint/2010/main" val="2708761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THE SENTINELS</a:t>
            </a:r>
          </a:p>
        </p:txBody>
      </p:sp>
      <p:sp>
        <p:nvSpPr>
          <p:cNvPr id="5" name="TextBox 4"/>
          <p:cNvSpPr txBox="1"/>
          <p:nvPr/>
        </p:nvSpPr>
        <p:spPr>
          <a:xfrm>
            <a:off x="1331640" y="483518"/>
            <a:ext cx="424847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B6192"/>
                </a:solidFill>
                <a:effectLst/>
                <a:uLnTx/>
                <a:uFillTx/>
                <a:latin typeface="Calibri"/>
                <a:ea typeface="+mn-ea"/>
                <a:cs typeface="+mn-cs"/>
              </a:rPr>
              <a:t>Sentinel Mission and Status</a:t>
            </a:r>
          </a:p>
        </p:txBody>
      </p:sp>
      <p:sp>
        <p:nvSpPr>
          <p:cNvPr id="17" name="TextBox 16"/>
          <p:cNvSpPr txBox="1"/>
          <p:nvPr/>
        </p:nvSpPr>
        <p:spPr>
          <a:xfrm>
            <a:off x="6091313" y="486155"/>
            <a:ext cx="238703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B6192"/>
                </a:solidFill>
                <a:effectLst/>
                <a:uLnTx/>
                <a:uFillTx/>
                <a:latin typeface="Calibri"/>
                <a:ea typeface="+mn-ea"/>
                <a:cs typeface="+mn-cs"/>
              </a:rPr>
              <a:t>Key Features</a:t>
            </a:r>
          </a:p>
        </p:txBody>
      </p:sp>
      <p:sp>
        <p:nvSpPr>
          <p:cNvPr id="11" name="Rectangle 10"/>
          <p:cNvSpPr/>
          <p:nvPr/>
        </p:nvSpPr>
        <p:spPr>
          <a:xfrm>
            <a:off x="1180299" y="771551"/>
            <a:ext cx="3617281"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9-40m resolution, 6 days revisit at equator</a:t>
            </a:r>
          </a:p>
        </p:txBody>
      </p:sp>
      <p:sp>
        <p:nvSpPr>
          <p:cNvPr id="16" name="TextBox 15"/>
          <p:cNvSpPr txBox="1"/>
          <p:nvPr/>
        </p:nvSpPr>
        <p:spPr>
          <a:xfrm>
            <a:off x="6152333" y="815814"/>
            <a:ext cx="2313497" cy="3889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Polar-orbiting, all-weather, day-and-night radar imaging</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sp>
        <p:nvSpPr>
          <p:cNvPr id="4" name="Triangle 3"/>
          <p:cNvSpPr/>
          <p:nvPr/>
        </p:nvSpPr>
        <p:spPr>
          <a:xfrm rot="5400000">
            <a:off x="5814655" y="953274"/>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4838701" y="771551"/>
            <a:ext cx="1062986" cy="489477"/>
          </a:xfrm>
          <a:prstGeom prst="rect">
            <a:avLst/>
          </a:prstGeom>
          <a:solidFill>
            <a:srgbClr val="41D5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S1-A and -B      in orbit</a:t>
            </a:r>
          </a:p>
        </p:txBody>
      </p:sp>
      <p:pic>
        <p:nvPicPr>
          <p:cNvPr id="1028" name="Picture 4" descr="Image result for sentine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65338" y="754593"/>
            <a:ext cx="549706" cy="521013"/>
          </a:xfrm>
          <a:prstGeom prst="ellipse">
            <a:avLst/>
          </a:prstGeom>
          <a:noFill/>
          <a:ln>
            <a:solidFill>
              <a:schemeClr val="bg1"/>
            </a:solidFill>
          </a:ln>
        </p:spPr>
      </p:pic>
      <p:sp>
        <p:nvSpPr>
          <p:cNvPr id="20" name="Rectangle 19"/>
          <p:cNvSpPr/>
          <p:nvPr/>
        </p:nvSpPr>
        <p:spPr>
          <a:xfrm>
            <a:off x="1187625" y="1346238"/>
            <a:ext cx="3609956"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10-60m resolution, 5 days revisit time </a:t>
            </a:r>
          </a:p>
        </p:txBody>
      </p:sp>
      <p:sp>
        <p:nvSpPr>
          <p:cNvPr id="21" name="Rectangle 20"/>
          <p:cNvSpPr/>
          <p:nvPr/>
        </p:nvSpPr>
        <p:spPr>
          <a:xfrm>
            <a:off x="4838701" y="1346238"/>
            <a:ext cx="1057009" cy="489477"/>
          </a:xfrm>
          <a:prstGeom prst="rect">
            <a:avLst/>
          </a:prstGeom>
          <a:solidFill>
            <a:srgbClr val="41D5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S2-A and -B    in orbit</a:t>
            </a:r>
          </a:p>
        </p:txBody>
      </p:sp>
      <p:sp>
        <p:nvSpPr>
          <p:cNvPr id="22" name="TextBox 21"/>
          <p:cNvSpPr txBox="1"/>
          <p:nvPr/>
        </p:nvSpPr>
        <p:spPr>
          <a:xfrm>
            <a:off x="6152333" y="1396488"/>
            <a:ext cx="22649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Polar-orbiting, multispectral optical, high-res imaging </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sp>
        <p:nvSpPr>
          <p:cNvPr id="23" name="Triangle 22"/>
          <p:cNvSpPr/>
          <p:nvPr/>
        </p:nvSpPr>
        <p:spPr>
          <a:xfrm rot="5400000">
            <a:off x="5818055" y="1520885"/>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Picture 2" descr="Image result for sentinel-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74890" y="1319733"/>
            <a:ext cx="549707" cy="520829"/>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80299" y="1906501"/>
            <a:ext cx="3617281"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300-1200m resolution, &lt;2 days revisit </a:t>
            </a:r>
          </a:p>
        </p:txBody>
      </p:sp>
      <p:sp>
        <p:nvSpPr>
          <p:cNvPr id="26" name="Rectangle 25"/>
          <p:cNvSpPr/>
          <p:nvPr/>
        </p:nvSpPr>
        <p:spPr>
          <a:xfrm>
            <a:off x="4838702" y="1906501"/>
            <a:ext cx="1057008" cy="489477"/>
          </a:xfrm>
          <a:prstGeom prst="rect">
            <a:avLst/>
          </a:prstGeom>
          <a:solidFill>
            <a:srgbClr val="41D5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S3-A in orbit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S3-B Spring 2018</a:t>
            </a:r>
          </a:p>
        </p:txBody>
      </p:sp>
      <p:sp>
        <p:nvSpPr>
          <p:cNvPr id="27" name="Triangle 26"/>
          <p:cNvSpPr/>
          <p:nvPr/>
        </p:nvSpPr>
        <p:spPr>
          <a:xfrm rot="5400000">
            <a:off x="5814655" y="2081148"/>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6119202" y="1956751"/>
            <a:ext cx="29790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Optical and altimeter mission monitoring sea and land parameters</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pic>
        <p:nvPicPr>
          <p:cNvPr id="24" name="Picture 2" descr="Image result for sentinel-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6720" y="1884689"/>
            <a:ext cx="553213" cy="516549"/>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0" name="Rectangle 29"/>
          <p:cNvSpPr/>
          <p:nvPr/>
        </p:nvSpPr>
        <p:spPr>
          <a:xfrm>
            <a:off x="1180299" y="2463474"/>
            <a:ext cx="3617281"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8km resolution, 60 min revisit time</a:t>
            </a:r>
          </a:p>
        </p:txBody>
      </p:sp>
      <p:sp>
        <p:nvSpPr>
          <p:cNvPr id="32" name="Triangle 31"/>
          <p:cNvSpPr/>
          <p:nvPr/>
        </p:nvSpPr>
        <p:spPr>
          <a:xfrm rot="5400000">
            <a:off x="5814655" y="2648371"/>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129486" y="2473724"/>
            <a:ext cx="261897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Payload for atmosphere chemistry monitoring on MTG-S</a:t>
            </a:r>
          </a:p>
        </p:txBody>
      </p:sp>
      <p:pic>
        <p:nvPicPr>
          <p:cNvPr id="29" name="Picture 2" descr="Image result for mtg-s eumetsat"/>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55783" y="2445365"/>
            <a:ext cx="568814" cy="525694"/>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0" name="Rectangle 39"/>
          <p:cNvSpPr/>
          <p:nvPr/>
        </p:nvSpPr>
        <p:spPr>
          <a:xfrm>
            <a:off x="1201295" y="3051959"/>
            <a:ext cx="3602700"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SENTINEL-5p: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7-68km resolution, 1 day revisit </a:t>
            </a:r>
          </a:p>
        </p:txBody>
      </p:sp>
      <p:sp>
        <p:nvSpPr>
          <p:cNvPr id="41" name="Rectangle 40"/>
          <p:cNvSpPr/>
          <p:nvPr/>
        </p:nvSpPr>
        <p:spPr>
          <a:xfrm>
            <a:off x="4832726" y="3051959"/>
            <a:ext cx="1057007" cy="489477"/>
          </a:xfrm>
          <a:prstGeom prst="rect">
            <a:avLst/>
          </a:prstGeom>
          <a:solidFill>
            <a:srgbClr val="41D5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S-5p launched 13/10/2017</a:t>
            </a:r>
          </a:p>
        </p:txBody>
      </p:sp>
      <p:sp>
        <p:nvSpPr>
          <p:cNvPr id="42" name="Triangle 41"/>
          <p:cNvSpPr/>
          <p:nvPr/>
        </p:nvSpPr>
        <p:spPr>
          <a:xfrm rot="5400000">
            <a:off x="5804371" y="3250161"/>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TextBox 42"/>
          <p:cNvSpPr txBox="1"/>
          <p:nvPr/>
        </p:nvSpPr>
        <p:spPr>
          <a:xfrm>
            <a:off x="6156625" y="3048339"/>
            <a:ext cx="22920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Mission to reduce data gaps between </a:t>
            </a:r>
            <a:r>
              <a:rPr kumimoji="0" lang="en-US" sz="1400" b="0" i="0" u="none" strike="noStrike" kern="1200" cap="none" spc="0" normalizeH="0" baseline="0" noProof="0" dirty="0" err="1">
                <a:ln>
                  <a:noFill/>
                </a:ln>
                <a:solidFill>
                  <a:srgbClr val="174195"/>
                </a:solidFill>
                <a:effectLst/>
                <a:uLnTx/>
                <a:uFillTx/>
                <a:latin typeface="Calibri"/>
                <a:ea typeface="+mn-ea"/>
                <a:cs typeface="+mn-cs"/>
              </a:rPr>
              <a:t>Envisat</a:t>
            </a:r>
            <a:r>
              <a:rPr kumimoji="0" lang="en-US" sz="1400" b="0" i="0" u="none" strike="noStrike" kern="1200" cap="none" spc="0" normalizeH="0" baseline="0" noProof="0" dirty="0">
                <a:ln>
                  <a:noFill/>
                </a:ln>
                <a:solidFill>
                  <a:srgbClr val="174195"/>
                </a:solidFill>
                <a:effectLst/>
                <a:uLnTx/>
                <a:uFillTx/>
                <a:latin typeface="Calibri"/>
                <a:ea typeface="+mn-ea"/>
                <a:cs typeface="+mn-cs"/>
              </a:rPr>
              <a:t>, and S-5</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pic>
        <p:nvPicPr>
          <p:cNvPr id="33" name="Picture 2" descr="Image result for sentinel-5"/>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896987" y="3041071"/>
            <a:ext cx="547221" cy="51500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7" name="Rectangle 46"/>
          <p:cNvSpPr/>
          <p:nvPr/>
        </p:nvSpPr>
        <p:spPr>
          <a:xfrm>
            <a:off x="1194880" y="3629800"/>
            <a:ext cx="3602700"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7.5-50km resolution, 1 day revisit </a:t>
            </a:r>
          </a:p>
        </p:txBody>
      </p:sp>
      <p:sp>
        <p:nvSpPr>
          <p:cNvPr id="48" name="Rectangle 47"/>
          <p:cNvSpPr/>
          <p:nvPr/>
        </p:nvSpPr>
        <p:spPr>
          <a:xfrm>
            <a:off x="4832726" y="3629800"/>
            <a:ext cx="1057007"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1st Launch in 2021</a:t>
            </a:r>
          </a:p>
        </p:txBody>
      </p:sp>
      <p:sp>
        <p:nvSpPr>
          <p:cNvPr id="49" name="Triangle 48"/>
          <p:cNvSpPr/>
          <p:nvPr/>
        </p:nvSpPr>
        <p:spPr>
          <a:xfrm rot="5400000">
            <a:off x="5810415" y="3800828"/>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TextBox 49"/>
          <p:cNvSpPr txBox="1"/>
          <p:nvPr/>
        </p:nvSpPr>
        <p:spPr>
          <a:xfrm>
            <a:off x="6150210" y="3626180"/>
            <a:ext cx="28862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Payload for atmosphere chemistry monitoring on </a:t>
            </a:r>
            <a:r>
              <a:rPr kumimoji="0" lang="en-US" sz="1400" b="0" i="0" u="none" strike="noStrike" kern="1200" cap="none" spc="0" normalizeH="0" baseline="0" noProof="0" dirty="0" err="1">
                <a:ln>
                  <a:noFill/>
                </a:ln>
                <a:solidFill>
                  <a:srgbClr val="174195"/>
                </a:solidFill>
                <a:effectLst/>
                <a:uLnTx/>
                <a:uFillTx/>
                <a:latin typeface="Calibri"/>
                <a:ea typeface="+mn-ea"/>
                <a:cs typeface="+mn-cs"/>
              </a:rPr>
              <a:t>MetOp</a:t>
            </a:r>
            <a:r>
              <a:rPr kumimoji="0" lang="en-US" sz="1400" b="0" i="0" u="none" strike="noStrike" kern="1200" cap="none" spc="0" normalizeH="0" baseline="0" noProof="0" dirty="0">
                <a:ln>
                  <a:noFill/>
                </a:ln>
                <a:solidFill>
                  <a:srgbClr val="174195"/>
                </a:solidFill>
                <a:effectLst/>
                <a:uLnTx/>
                <a:uFillTx/>
                <a:latin typeface="Calibri"/>
                <a:ea typeface="+mn-ea"/>
                <a:cs typeface="+mn-cs"/>
              </a:rPr>
              <a:t> 2</a:t>
            </a:r>
            <a:r>
              <a:rPr kumimoji="0" lang="en-US" sz="1400" b="0" i="0" u="none" strike="noStrike" kern="1200" cap="none" spc="0" normalizeH="0" baseline="30000" noProof="0" dirty="0">
                <a:ln>
                  <a:noFill/>
                </a:ln>
                <a:solidFill>
                  <a:srgbClr val="174195"/>
                </a:solidFill>
                <a:effectLst/>
                <a:uLnTx/>
                <a:uFillTx/>
                <a:latin typeface="Calibri"/>
                <a:ea typeface="+mn-ea"/>
                <a:cs typeface="+mn-cs"/>
              </a:rPr>
              <a:t>nd</a:t>
            </a:r>
            <a:r>
              <a:rPr kumimoji="0" lang="en-US" sz="1400" b="0" i="0" u="none" strike="noStrike" kern="1200" cap="none" spc="0" normalizeH="0" baseline="0" noProof="0" dirty="0">
                <a:ln>
                  <a:noFill/>
                </a:ln>
                <a:solidFill>
                  <a:srgbClr val="174195"/>
                </a:solidFill>
                <a:effectLst/>
                <a:uLnTx/>
                <a:uFillTx/>
                <a:latin typeface="Calibri"/>
                <a:ea typeface="+mn-ea"/>
                <a:cs typeface="+mn-cs"/>
              </a:rPr>
              <a:t>Gen</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pic>
        <p:nvPicPr>
          <p:cNvPr id="44" name="Picture 2" descr="Image result for sentinel-5"/>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83437" y="3615686"/>
            <a:ext cx="571870" cy="538205"/>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4" name="Rectangle 53"/>
          <p:cNvSpPr/>
          <p:nvPr/>
        </p:nvSpPr>
        <p:spPr>
          <a:xfrm>
            <a:off x="1174324" y="4212458"/>
            <a:ext cx="3623256"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SENTINEL-6: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10 days revisit time</a:t>
            </a:r>
          </a:p>
        </p:txBody>
      </p:sp>
      <p:sp>
        <p:nvSpPr>
          <p:cNvPr id="55" name="Rectangle 54"/>
          <p:cNvSpPr/>
          <p:nvPr/>
        </p:nvSpPr>
        <p:spPr>
          <a:xfrm>
            <a:off x="4836832" y="4212458"/>
            <a:ext cx="1052902"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1st Launch in 2020</a:t>
            </a:r>
          </a:p>
        </p:txBody>
      </p:sp>
      <p:sp>
        <p:nvSpPr>
          <p:cNvPr id="56" name="Triangle 55"/>
          <p:cNvSpPr/>
          <p:nvPr/>
        </p:nvSpPr>
        <p:spPr>
          <a:xfrm rot="5400000">
            <a:off x="5820934" y="4371566"/>
            <a:ext cx="489477" cy="140184"/>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Box 56"/>
          <p:cNvSpPr txBox="1"/>
          <p:nvPr/>
        </p:nvSpPr>
        <p:spPr>
          <a:xfrm>
            <a:off x="6104380" y="4163176"/>
            <a:ext cx="28862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4195"/>
                </a:solidFill>
                <a:effectLst/>
                <a:uLnTx/>
                <a:uFillTx/>
                <a:latin typeface="Calibri"/>
                <a:ea typeface="+mn-ea"/>
                <a:cs typeface="+mn-cs"/>
              </a:rPr>
              <a:t>Radar altimeter to measure sea-surface height globally</a:t>
            </a:r>
            <a:endParaRPr kumimoji="0" lang="en-US" sz="1400" b="0" i="1" u="none" strike="noStrike" kern="1200" cap="none" spc="0" normalizeH="0" baseline="0" noProof="0" dirty="0">
              <a:ln>
                <a:noFill/>
              </a:ln>
              <a:solidFill>
                <a:srgbClr val="174195"/>
              </a:solidFill>
              <a:effectLst/>
              <a:uLnTx/>
              <a:uFillTx/>
              <a:latin typeface="Calibri"/>
              <a:ea typeface="+mn-ea"/>
              <a:cs typeface="+mn-cs"/>
            </a:endParaRPr>
          </a:p>
        </p:txBody>
      </p:sp>
      <p:pic>
        <p:nvPicPr>
          <p:cNvPr id="51" name="Picture 2" descr="Image result for sentinel-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90282" y="4198020"/>
            <a:ext cx="558180" cy="53397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2" name="TextBox 51"/>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AA461B80-983D-4607-8728-17B14B0E2B9C}"/>
              </a:ext>
            </a:extLst>
          </p:cNvPr>
          <p:cNvSpPr/>
          <p:nvPr/>
        </p:nvSpPr>
        <p:spPr>
          <a:xfrm>
            <a:off x="4836831" y="2463953"/>
            <a:ext cx="1057007" cy="489477"/>
          </a:xfrm>
          <a:prstGeom prst="rect">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a:ea typeface="+mn-ea"/>
                <a:cs typeface="+mn-cs"/>
              </a:rPr>
              <a:t>1st Launch 2020</a:t>
            </a:r>
          </a:p>
        </p:txBody>
      </p:sp>
    </p:spTree>
    <p:extLst>
      <p:ext uri="{BB962C8B-B14F-4D97-AF65-F5344CB8AC3E}">
        <p14:creationId xmlns:p14="http://schemas.microsoft.com/office/powerpoint/2010/main" val="2544739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 FAMILY DEPLOYMENT SCHEDULE</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584" y="555526"/>
            <a:ext cx="7992888"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678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SENTINEL-1</a:t>
            </a:r>
          </a:p>
        </p:txBody>
      </p:sp>
      <p:sp>
        <p:nvSpPr>
          <p:cNvPr id="35" name="TextBox 34"/>
          <p:cNvSpPr txBox="1"/>
          <p:nvPr/>
        </p:nvSpPr>
        <p:spPr>
          <a:xfrm>
            <a:off x="4192483" y="516031"/>
            <a:ext cx="469999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SAR sensor - All-weather, day-and-night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9-40m resolution, 6 days revisit time at equator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 launched on 3/4/2014 and 25/4/2016, 2 ordered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p:txBody>
      </p:sp>
      <p:pic>
        <p:nvPicPr>
          <p:cNvPr id="1028" name="Picture 4" descr="Image result for sentinel-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0501" y="1321172"/>
            <a:ext cx="3266868" cy="3096344"/>
          </a:xfrm>
          <a:prstGeom prst="ellipse">
            <a:avLst/>
          </a:prstGeom>
          <a:noFill/>
          <a:ln>
            <a:solidFill>
              <a:schemeClr val="bg1"/>
            </a:solidFill>
          </a:ln>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3" name="Rectangle 2"/>
          <p:cNvSpPr/>
          <p:nvPr/>
        </p:nvSpPr>
        <p:spPr>
          <a:xfrm>
            <a:off x="4932040" y="2290293"/>
            <a:ext cx="318702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Land Monitoring Service</a:t>
            </a:r>
          </a:p>
        </p:txBody>
      </p:sp>
      <p:sp>
        <p:nvSpPr>
          <p:cNvPr id="16" name="Rectangle 15"/>
          <p:cNvSpPr/>
          <p:nvPr/>
        </p:nvSpPr>
        <p:spPr>
          <a:xfrm>
            <a:off x="4932040" y="2784332"/>
            <a:ext cx="35234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Marine Environment Service</a:t>
            </a:r>
          </a:p>
        </p:txBody>
      </p:sp>
      <p:sp>
        <p:nvSpPr>
          <p:cNvPr id="17" name="Rectangle 16"/>
          <p:cNvSpPr/>
          <p:nvPr/>
        </p:nvSpPr>
        <p:spPr>
          <a:xfrm>
            <a:off x="4932040" y="3278371"/>
            <a:ext cx="38877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Emergency Management Service</a:t>
            </a:r>
          </a:p>
        </p:txBody>
      </p:sp>
      <p:sp>
        <p:nvSpPr>
          <p:cNvPr id="18" name="Rectangle 17"/>
          <p:cNvSpPr/>
          <p:nvPr/>
        </p:nvSpPr>
        <p:spPr>
          <a:xfrm>
            <a:off x="4932040" y="3782970"/>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sp>
        <p:nvSpPr>
          <p:cNvPr id="19" name="Rectangle 18"/>
          <p:cNvSpPr/>
          <p:nvPr/>
        </p:nvSpPr>
        <p:spPr>
          <a:xfrm>
            <a:off x="4932040" y="4284788"/>
            <a:ext cx="247721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Security Service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9957" y="2235852"/>
            <a:ext cx="436116" cy="46765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89957" y="2735172"/>
            <a:ext cx="436116" cy="467653"/>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89957" y="3234491"/>
            <a:ext cx="436116" cy="467653"/>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89957" y="4233130"/>
            <a:ext cx="436116" cy="467653"/>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89957" y="3733810"/>
            <a:ext cx="436116" cy="467653"/>
          </a:xfrm>
          <a:prstGeom prst="rect">
            <a:avLst/>
          </a:prstGeom>
        </p:spPr>
      </p:pic>
      <p:sp>
        <p:nvSpPr>
          <p:cNvPr id="26" name="TextBox 25">
            <a:extLst>
              <a:ext uri="{FF2B5EF4-FFF2-40B4-BE49-F238E27FC236}">
                <a16:creationId xmlns:a16="http://schemas.microsoft.com/office/drawing/2014/main" id="{69D4E10B-5071-D048-BFAE-79A2B8EF71C8}"/>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165774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SENTINEL-2</a:t>
            </a:r>
          </a:p>
        </p:txBody>
      </p:sp>
      <p:sp>
        <p:nvSpPr>
          <p:cNvPr id="35" name="TextBox 34"/>
          <p:cNvSpPr txBox="1"/>
          <p:nvPr/>
        </p:nvSpPr>
        <p:spPr>
          <a:xfrm>
            <a:off x="4247074" y="483518"/>
            <a:ext cx="449431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Multispectral optical sensor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10-60m resolution, 5 days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First unit launched on 22/6/2015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Second unit launched on 7/03/2017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 more units are ordered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p:txBody>
      </p:sp>
      <p:pic>
        <p:nvPicPr>
          <p:cNvPr id="3074" name="Picture 2" descr="Image result for sentinel-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39768" y="1295672"/>
            <a:ext cx="3264408" cy="3092916"/>
          </a:xfrm>
          <a:prstGeom prst="ellipse">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12" name="Rectangle 11"/>
          <p:cNvSpPr/>
          <p:nvPr/>
        </p:nvSpPr>
        <p:spPr>
          <a:xfrm>
            <a:off x="4984808" y="2571750"/>
            <a:ext cx="318702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Land Monitoring Service</a:t>
            </a:r>
          </a:p>
        </p:txBody>
      </p:sp>
      <p:sp>
        <p:nvSpPr>
          <p:cNvPr id="14" name="Rectangle 13"/>
          <p:cNvSpPr/>
          <p:nvPr/>
        </p:nvSpPr>
        <p:spPr>
          <a:xfrm>
            <a:off x="4984808" y="3094378"/>
            <a:ext cx="38877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Emergency Management Service</a:t>
            </a:r>
          </a:p>
        </p:txBody>
      </p:sp>
      <p:sp>
        <p:nvSpPr>
          <p:cNvPr id="15" name="Rectangle 14"/>
          <p:cNvSpPr/>
          <p:nvPr/>
        </p:nvSpPr>
        <p:spPr>
          <a:xfrm>
            <a:off x="4984808" y="3619058"/>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sp>
        <p:nvSpPr>
          <p:cNvPr id="16" name="Rectangle 15"/>
          <p:cNvSpPr/>
          <p:nvPr/>
        </p:nvSpPr>
        <p:spPr>
          <a:xfrm>
            <a:off x="4984808" y="4176103"/>
            <a:ext cx="247721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Security Service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67735" y="2524219"/>
            <a:ext cx="436116" cy="46765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5976" y="3045218"/>
            <a:ext cx="436116" cy="467653"/>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55976" y="4087215"/>
            <a:ext cx="436116" cy="467653"/>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5976" y="3566217"/>
            <a:ext cx="436116" cy="467653"/>
          </a:xfrm>
          <a:prstGeom prst="rect">
            <a:avLst/>
          </a:prstGeom>
        </p:spPr>
      </p:pic>
      <p:sp>
        <p:nvSpPr>
          <p:cNvPr id="18" name="TextBox 17">
            <a:extLst>
              <a:ext uri="{FF2B5EF4-FFF2-40B4-BE49-F238E27FC236}">
                <a16:creationId xmlns:a16="http://schemas.microsoft.com/office/drawing/2014/main" id="{BE62A8CF-1FF8-C84F-A9FE-CD61FA601298}"/>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361835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21920" y="2939636"/>
            <a:ext cx="5541011" cy="259967"/>
          </a:xfrm>
        </p:spPr>
        <p:txBody>
          <a:bodyPr/>
          <a:lstStyle/>
          <a:p>
            <a:r>
              <a:rPr lang="en-GB" dirty="0"/>
              <a:t>Carmine Maffei, Innovation Fellow</a:t>
            </a:r>
          </a:p>
          <a:p>
            <a:r>
              <a:rPr lang="en-GB" dirty="0"/>
              <a:t>Svetlana </a:t>
            </a:r>
            <a:r>
              <a:rPr lang="en-GB" dirty="0" err="1"/>
              <a:t>Zolotikova</a:t>
            </a:r>
            <a:r>
              <a:rPr lang="en-GB" dirty="0"/>
              <a:t>, Copernicus Relay</a:t>
            </a:r>
          </a:p>
        </p:txBody>
      </p:sp>
      <p:sp>
        <p:nvSpPr>
          <p:cNvPr id="3" name="Title 2"/>
          <p:cNvSpPr>
            <a:spLocks noGrp="1"/>
          </p:cNvSpPr>
          <p:nvPr>
            <p:ph type="title"/>
          </p:nvPr>
        </p:nvSpPr>
        <p:spPr>
          <a:xfrm>
            <a:off x="3313043" y="1498364"/>
            <a:ext cx="5549888" cy="1441272"/>
          </a:xfrm>
        </p:spPr>
        <p:txBody>
          <a:bodyPr>
            <a:normAutofit fontScale="90000"/>
          </a:bodyPr>
          <a:lstStyle/>
          <a:p>
            <a:r>
              <a:rPr lang="en-US" dirty="0"/>
              <a:t>@</a:t>
            </a:r>
            <a:r>
              <a:rPr lang="en-US" cap="none" dirty="0" err="1"/>
              <a:t>LeicInnovation</a:t>
            </a:r>
            <a:r>
              <a:rPr lang="en-GB" dirty="0"/>
              <a:t/>
            </a:r>
            <a:br>
              <a:rPr lang="en-GB" dirty="0"/>
            </a:br>
            <a:r>
              <a:rPr lang="en-GB" dirty="0"/>
              <a:t/>
            </a:r>
            <a:br>
              <a:rPr lang="en-GB" dirty="0"/>
            </a:br>
            <a:r>
              <a:rPr lang="en-GB" dirty="0"/>
              <a:t>Economic Growth enabled by the Copernicus Programme</a:t>
            </a:r>
          </a:p>
        </p:txBody>
      </p:sp>
    </p:spTree>
    <p:extLst>
      <p:ext uri="{BB962C8B-B14F-4D97-AF65-F5344CB8AC3E}">
        <p14:creationId xmlns:p14="http://schemas.microsoft.com/office/powerpoint/2010/main" val="112778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SENTINEL-3</a:t>
            </a:r>
          </a:p>
        </p:txBody>
      </p:sp>
      <p:sp>
        <p:nvSpPr>
          <p:cNvPr id="35" name="TextBox 34"/>
          <p:cNvSpPr txBox="1"/>
          <p:nvPr/>
        </p:nvSpPr>
        <p:spPr>
          <a:xfrm>
            <a:off x="4283968" y="603141"/>
            <a:ext cx="4494317"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Medium resolution imaging and altimetry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300-1200m resolution, &lt;2 days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Monitors Sea and Land Surface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First unit launched on 16/2/2016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Second unit launched on 25/4/2018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 more units ordered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p:txBody>
      </p:sp>
      <p:pic>
        <p:nvPicPr>
          <p:cNvPr id="2050" name="Picture 2" descr="Image result for sentinel-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7704" y="1139156"/>
            <a:ext cx="3319841" cy="3099816"/>
          </a:xfrm>
          <a:prstGeom prst="ellipse">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10" name="Rectangle 9"/>
          <p:cNvSpPr/>
          <p:nvPr/>
        </p:nvSpPr>
        <p:spPr>
          <a:xfrm>
            <a:off x="5069082" y="3104750"/>
            <a:ext cx="318702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Land Monitoring Service</a:t>
            </a:r>
          </a:p>
        </p:txBody>
      </p:sp>
      <p:sp>
        <p:nvSpPr>
          <p:cNvPr id="11" name="Rectangle 10"/>
          <p:cNvSpPr/>
          <p:nvPr/>
        </p:nvSpPr>
        <p:spPr>
          <a:xfrm>
            <a:off x="5069082" y="3623764"/>
            <a:ext cx="35234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Marine Environment Service</a:t>
            </a:r>
          </a:p>
        </p:txBody>
      </p:sp>
      <p:sp>
        <p:nvSpPr>
          <p:cNvPr id="12" name="Rectangle 11"/>
          <p:cNvSpPr/>
          <p:nvPr/>
        </p:nvSpPr>
        <p:spPr>
          <a:xfrm>
            <a:off x="5069082" y="4139451"/>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61055" y="3040201"/>
            <a:ext cx="436116" cy="46765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61055" y="3559214"/>
            <a:ext cx="436116" cy="4676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61055" y="4078227"/>
            <a:ext cx="436116" cy="467653"/>
          </a:xfrm>
          <a:prstGeom prst="rect">
            <a:avLst/>
          </a:prstGeom>
        </p:spPr>
      </p:pic>
      <p:sp>
        <p:nvSpPr>
          <p:cNvPr id="16" name="TextBox 15">
            <a:extLst>
              <a:ext uri="{FF2B5EF4-FFF2-40B4-BE49-F238E27FC236}">
                <a16:creationId xmlns:a16="http://schemas.microsoft.com/office/drawing/2014/main" id="{7F95E987-7308-214C-B2B0-D82ECEB10145}"/>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23592869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SENTINEL-4</a:t>
            </a:r>
          </a:p>
        </p:txBody>
      </p:sp>
      <p:sp>
        <p:nvSpPr>
          <p:cNvPr id="35" name="TextBox 34"/>
          <p:cNvSpPr txBox="1"/>
          <p:nvPr/>
        </p:nvSpPr>
        <p:spPr>
          <a:xfrm>
            <a:off x="4426999" y="671821"/>
            <a:ext cx="4494317"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Onboard MTG-S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Atmospheric Chemistry Mission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8km resolution, 60 min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be launched in 2022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                  </a:t>
            </a:r>
          </a:p>
        </p:txBody>
      </p:sp>
      <p:pic>
        <p:nvPicPr>
          <p:cNvPr id="7170" name="Picture 2" descr="Image result for mtg-s eumets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4321" y="1243387"/>
            <a:ext cx="3354076" cy="3099816"/>
          </a:xfrm>
          <a:prstGeom prst="ellipse">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39205" y="2764726"/>
            <a:ext cx="436116" cy="467653"/>
          </a:xfrm>
          <a:prstGeom prst="rect">
            <a:avLst/>
          </a:prstGeom>
        </p:spPr>
      </p:pic>
      <p:sp>
        <p:nvSpPr>
          <p:cNvPr id="10" name="Rectangle 9"/>
          <p:cNvSpPr/>
          <p:nvPr/>
        </p:nvSpPr>
        <p:spPr>
          <a:xfrm>
            <a:off x="5119652" y="3511537"/>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9205" y="3443752"/>
            <a:ext cx="436116" cy="467653"/>
          </a:xfrm>
          <a:prstGeom prst="rect">
            <a:avLst/>
          </a:prstGeom>
        </p:spPr>
      </p:pic>
      <p:sp>
        <p:nvSpPr>
          <p:cNvPr id="12" name="Rectangle 11"/>
          <p:cNvSpPr/>
          <p:nvPr/>
        </p:nvSpPr>
        <p:spPr>
          <a:xfrm>
            <a:off x="5123348" y="2829276"/>
            <a:ext cx="283007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Atmosphere Service</a:t>
            </a:r>
          </a:p>
        </p:txBody>
      </p:sp>
      <p:sp>
        <p:nvSpPr>
          <p:cNvPr id="13" name="TextBox 12">
            <a:extLst>
              <a:ext uri="{FF2B5EF4-FFF2-40B4-BE49-F238E27FC236}">
                <a16:creationId xmlns:a16="http://schemas.microsoft.com/office/drawing/2014/main" id="{AA029B71-184B-3644-8A4F-3ECC7F960761}"/>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222883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SENTINEL-5p</a:t>
            </a:r>
            <a:endParaRPr lang="de-DE" dirty="0"/>
          </a:p>
        </p:txBody>
      </p:sp>
      <p:sp>
        <p:nvSpPr>
          <p:cNvPr id="34" name="TextBox 33"/>
          <p:cNvSpPr txBox="1"/>
          <p:nvPr/>
        </p:nvSpPr>
        <p:spPr>
          <a:xfrm>
            <a:off x="867704" y="1203598"/>
            <a:ext cx="34162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Sentinel-5 image</a:t>
            </a:r>
          </a:p>
        </p:txBody>
      </p:sp>
      <p:sp>
        <p:nvSpPr>
          <p:cNvPr id="35" name="TextBox 34"/>
          <p:cNvSpPr txBox="1"/>
          <p:nvPr/>
        </p:nvSpPr>
        <p:spPr>
          <a:xfrm>
            <a:off x="4355976" y="683935"/>
            <a:ext cx="4494317"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Precursor of Sentinel-5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Atmospheric Chemistry Mission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7-68km resolution, 1 day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Launched on 13 October 2017</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p:txBody>
      </p:sp>
      <p:pic>
        <p:nvPicPr>
          <p:cNvPr id="9" name="Picture 2" descr="Image result for sentinel-5"/>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67704" y="1131590"/>
            <a:ext cx="3293714" cy="3099816"/>
          </a:xfrm>
          <a:prstGeom prst="ellipse">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88171" y="2691357"/>
            <a:ext cx="436116" cy="467653"/>
          </a:xfrm>
          <a:prstGeom prst="rect">
            <a:avLst/>
          </a:prstGeom>
        </p:spPr>
      </p:pic>
      <p:sp>
        <p:nvSpPr>
          <p:cNvPr id="11" name="Rectangle 10"/>
          <p:cNvSpPr/>
          <p:nvPr/>
        </p:nvSpPr>
        <p:spPr>
          <a:xfrm>
            <a:off x="5052325" y="3443237"/>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88171" y="3378688"/>
            <a:ext cx="436116" cy="467653"/>
          </a:xfrm>
          <a:prstGeom prst="rect">
            <a:avLst/>
          </a:prstGeom>
        </p:spPr>
      </p:pic>
      <p:sp>
        <p:nvSpPr>
          <p:cNvPr id="13" name="Rectangle 12"/>
          <p:cNvSpPr/>
          <p:nvPr/>
        </p:nvSpPr>
        <p:spPr>
          <a:xfrm>
            <a:off x="5052325" y="2752294"/>
            <a:ext cx="283007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Atmosphere Service</a:t>
            </a:r>
          </a:p>
        </p:txBody>
      </p:sp>
      <p:sp>
        <p:nvSpPr>
          <p:cNvPr id="14" name="TextBox 13">
            <a:extLst>
              <a:ext uri="{FF2B5EF4-FFF2-40B4-BE49-F238E27FC236}">
                <a16:creationId xmlns:a16="http://schemas.microsoft.com/office/drawing/2014/main" id="{37656CEF-1DBD-2B41-8BA9-24428FC36586}"/>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2076185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SENTINEL-5</a:t>
            </a:r>
          </a:p>
        </p:txBody>
      </p:sp>
      <p:sp>
        <p:nvSpPr>
          <p:cNvPr id="35" name="TextBox 34"/>
          <p:cNvSpPr txBox="1"/>
          <p:nvPr/>
        </p:nvSpPr>
        <p:spPr>
          <a:xfrm>
            <a:off x="4426998" y="702289"/>
            <a:ext cx="4494317"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Onboard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MetOp</a:t>
            </a:r>
            <a:r>
              <a:rPr kumimoji="0" lang="en-US" sz="1600" b="0" i="0" u="none" strike="noStrike" kern="1200" cap="none" spc="0" normalizeH="0" baseline="0" noProof="0" dirty="0">
                <a:ln>
                  <a:noFill/>
                </a:ln>
                <a:solidFill>
                  <a:prstClr val="black"/>
                </a:solidFill>
                <a:effectLst/>
                <a:uLnTx/>
                <a:uFillTx/>
                <a:latin typeface="Calibri"/>
                <a:ea typeface="+mn-ea"/>
                <a:cs typeface="+mn-cs"/>
              </a:rPr>
              <a:t> 2</a:t>
            </a:r>
            <a:r>
              <a:rPr kumimoji="0" lang="en-US" sz="1600" b="0" i="0" u="none" strike="noStrike" kern="1200" cap="none" spc="0" normalizeH="0" baseline="30000" noProof="0" dirty="0">
                <a:ln>
                  <a:noFill/>
                </a:ln>
                <a:solidFill>
                  <a:prstClr val="black"/>
                </a:solidFill>
                <a:effectLst/>
                <a:uLnTx/>
                <a:uFillTx/>
                <a:latin typeface="Calibri"/>
                <a:ea typeface="+mn-ea"/>
                <a:cs typeface="+mn-cs"/>
              </a:rPr>
              <a:t>nd</a:t>
            </a:r>
            <a:r>
              <a:rPr kumimoji="0" lang="en-US" sz="1600" b="0" i="0" u="none" strike="noStrike" kern="1200" cap="none" spc="0" normalizeH="0" baseline="0" noProof="0" dirty="0">
                <a:ln>
                  <a:noFill/>
                </a:ln>
                <a:solidFill>
                  <a:prstClr val="black"/>
                </a:solidFill>
                <a:effectLst/>
                <a:uLnTx/>
                <a:uFillTx/>
                <a:latin typeface="Calibri"/>
                <a:ea typeface="+mn-ea"/>
                <a:cs typeface="+mn-cs"/>
              </a:rPr>
              <a:t> Gen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Atmospheric Chemistry Mission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7-50km resolution, 1 day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be launched in 2021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59194" y="2768339"/>
            <a:ext cx="436116" cy="467653"/>
          </a:xfrm>
          <a:prstGeom prst="rect">
            <a:avLst/>
          </a:prstGeom>
        </p:spPr>
      </p:pic>
      <p:sp>
        <p:nvSpPr>
          <p:cNvPr id="10" name="Rectangle 9"/>
          <p:cNvSpPr/>
          <p:nvPr/>
        </p:nvSpPr>
        <p:spPr>
          <a:xfrm>
            <a:off x="5123348" y="3446988"/>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59194" y="3382438"/>
            <a:ext cx="436116" cy="467653"/>
          </a:xfrm>
          <a:prstGeom prst="rect">
            <a:avLst/>
          </a:prstGeom>
        </p:spPr>
      </p:pic>
      <p:sp>
        <p:nvSpPr>
          <p:cNvPr id="12" name="Rectangle 11"/>
          <p:cNvSpPr/>
          <p:nvPr/>
        </p:nvSpPr>
        <p:spPr>
          <a:xfrm>
            <a:off x="5123348" y="2829276"/>
            <a:ext cx="283007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Atmosphere Service</a:t>
            </a:r>
          </a:p>
        </p:txBody>
      </p:sp>
      <p:pic>
        <p:nvPicPr>
          <p:cNvPr id="13" name="Picture 2" descr="Image result for sentinel 5">
            <a:extLst>
              <a:ext uri="{FF2B5EF4-FFF2-40B4-BE49-F238E27FC236}">
                <a16:creationId xmlns:a16="http://schemas.microsoft.com/office/drawing/2014/main" id="{AAC03311-F48E-482C-8C0C-D77B4C0C4E1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15617" y="1252442"/>
            <a:ext cx="3176187" cy="3031794"/>
          </a:xfrm>
          <a:prstGeom prst="ellipse">
            <a:avLst/>
          </a:prstGeom>
          <a:noFill/>
          <a:extLst>
            <a:ext uri="{909E8E84-426E-40dd-AFC4-6F175D3DCCD1}">
              <a14:hiddenFill xmlns:a14="http://schemas.microsoft.com/office/drawing/2010/main" xmlns="">
                <a:solidFill>
                  <a:srgbClr val="FFFFFF"/>
                </a:solidFill>
              </a14:hiddenFill>
            </a:ext>
          </a:extLst>
        </p:spPr>
      </p:pic>
      <p:sp>
        <p:nvSpPr>
          <p:cNvPr id="14" name="TextBox 13">
            <a:extLst>
              <a:ext uri="{FF2B5EF4-FFF2-40B4-BE49-F238E27FC236}">
                <a16:creationId xmlns:a16="http://schemas.microsoft.com/office/drawing/2014/main" id="{6EEDF74F-8BA1-D644-A9A8-5B44B086534A}"/>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3869561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SENTINEL-6</a:t>
            </a:r>
          </a:p>
        </p:txBody>
      </p:sp>
      <p:sp>
        <p:nvSpPr>
          <p:cNvPr id="35" name="TextBox 34"/>
          <p:cNvSpPr txBox="1"/>
          <p:nvPr/>
        </p:nvSpPr>
        <p:spPr>
          <a:xfrm>
            <a:off x="4470171" y="604259"/>
            <a:ext cx="4494317" cy="21544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Key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Radar Altimeter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Measures sea-surface height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10 days revisit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be launched in 2020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Contributes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259632" y="915566"/>
            <a:ext cx="3109860" cy="2929448"/>
          </a:xfrm>
          <a:prstGeom prst="ellipse">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87232" y="3159961"/>
            <a:ext cx="436116" cy="467653"/>
          </a:xfrm>
          <a:prstGeom prst="rect">
            <a:avLst/>
          </a:prstGeom>
        </p:spPr>
      </p:pic>
      <p:sp>
        <p:nvSpPr>
          <p:cNvPr id="11" name="Rectangle 10"/>
          <p:cNvSpPr/>
          <p:nvPr/>
        </p:nvSpPr>
        <p:spPr>
          <a:xfrm>
            <a:off x="5123348" y="3872193"/>
            <a:ext cx="310161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Climate Change Service</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87232" y="3807645"/>
            <a:ext cx="436116" cy="467653"/>
          </a:xfrm>
          <a:prstGeom prst="rect">
            <a:avLst/>
          </a:prstGeom>
        </p:spPr>
      </p:pic>
      <p:sp>
        <p:nvSpPr>
          <p:cNvPr id="13" name="Rectangle 12"/>
          <p:cNvSpPr/>
          <p:nvPr/>
        </p:nvSpPr>
        <p:spPr>
          <a:xfrm>
            <a:off x="5123348" y="3224511"/>
            <a:ext cx="283007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Atmosphere Service</a:t>
            </a:r>
          </a:p>
        </p:txBody>
      </p:sp>
      <p:sp>
        <p:nvSpPr>
          <p:cNvPr id="14" name="Rectangle 13"/>
          <p:cNvSpPr/>
          <p:nvPr/>
        </p:nvSpPr>
        <p:spPr>
          <a:xfrm>
            <a:off x="5123348" y="2576829"/>
            <a:ext cx="35234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Copernicus Marine Environment Service</a:t>
            </a:r>
          </a:p>
        </p:txBody>
      </p:sp>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87232" y="2520407"/>
            <a:ext cx="436116" cy="467653"/>
          </a:xfrm>
          <a:prstGeom prst="rect">
            <a:avLst/>
          </a:prstGeom>
        </p:spPr>
      </p:pic>
      <p:sp>
        <p:nvSpPr>
          <p:cNvPr id="16" name="TextBox 15">
            <a:extLst>
              <a:ext uri="{FF2B5EF4-FFF2-40B4-BE49-F238E27FC236}">
                <a16:creationId xmlns:a16="http://schemas.microsoft.com/office/drawing/2014/main" id="{D3C681E1-4E55-E849-A34D-F85C28D16F9C}"/>
              </a:ext>
            </a:extLst>
          </p:cNvPr>
          <p:cNvSpPr txBox="1"/>
          <p:nvPr/>
        </p:nvSpPr>
        <p:spPr>
          <a:xfrm rot="1534533">
            <a:off x="7833668" y="228948"/>
            <a:ext cx="1280026" cy="646331"/>
          </a:xfrm>
          <a:prstGeom prst="rect">
            <a:avLst/>
          </a:prstGeom>
          <a:solidFill>
            <a:schemeClr val="bg1"/>
          </a:solidFill>
          <a:ln w="28575">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FULL, FREE AND OPEN</a:t>
            </a:r>
          </a:p>
        </p:txBody>
      </p:sp>
    </p:spTree>
    <p:extLst>
      <p:ext uri="{BB962C8B-B14F-4D97-AF65-F5344CB8AC3E}">
        <p14:creationId xmlns:p14="http://schemas.microsoft.com/office/powerpoint/2010/main" val="2398397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THE CONTRIBUTING MISSIONS</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1720" y="750139"/>
            <a:ext cx="5328592" cy="4125867"/>
          </a:xfrm>
          <a:prstGeom prst="rect">
            <a:avLst/>
          </a:prstGeom>
        </p:spPr>
      </p:pic>
      <p:sp>
        <p:nvSpPr>
          <p:cNvPr id="5" name="TextBox 4"/>
          <p:cNvSpPr txBox="1"/>
          <p:nvPr/>
        </p:nvSpPr>
        <p:spPr>
          <a:xfrm rot="1534533">
            <a:off x="7225539" y="727593"/>
            <a:ext cx="1616034" cy="830997"/>
          </a:xfrm>
          <a:prstGeom prst="rect">
            <a:avLst/>
          </a:prstGeom>
          <a:solidFill>
            <a:schemeClr val="bg1"/>
          </a:solidFill>
          <a:ln w="28575">
            <a:solidFill>
              <a:srgbClr val="FF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a:ea typeface="+mn-ea"/>
                <a:cs typeface="+mn-cs"/>
              </a:rPr>
              <a:t>Subject to Data Owner’s Data Policy</a:t>
            </a:r>
          </a:p>
        </p:txBody>
      </p:sp>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EBBFB-7C62-E140-A2DD-7E27121BB0B1}"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164239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IN-SITU: OVERVIEW</a:t>
            </a:r>
          </a:p>
        </p:txBody>
      </p:sp>
      <p:sp>
        <p:nvSpPr>
          <p:cNvPr id="3" name="Content Placeholder 2"/>
          <p:cNvSpPr>
            <a:spLocks noGrp="1"/>
          </p:cNvSpPr>
          <p:nvPr>
            <p:ph idx="1"/>
          </p:nvPr>
        </p:nvSpPr>
        <p:spPr>
          <a:xfrm>
            <a:off x="1387047" y="699543"/>
            <a:ext cx="7145393" cy="2304256"/>
          </a:xfrm>
        </p:spPr>
        <p:txBody>
          <a:bodyPr>
            <a:noAutofit/>
          </a:bodyPr>
          <a:lstStyle/>
          <a:p>
            <a:r>
              <a:rPr lang="en-US" sz="1800" i="1" dirty="0"/>
              <a:t>In situ</a:t>
            </a:r>
            <a:r>
              <a:rPr lang="en-US" sz="1800" dirty="0"/>
              <a:t> data = observation data from ground-, sea- or air-borne sensors, reference and ancillary data licensed for use in Copernicus</a:t>
            </a:r>
          </a:p>
          <a:p>
            <a:r>
              <a:rPr lang="en-US" sz="1800" dirty="0"/>
              <a:t>Use of </a:t>
            </a:r>
            <a:r>
              <a:rPr lang="en-US" sz="1800" i="1" dirty="0"/>
              <a:t>In situ </a:t>
            </a:r>
            <a:r>
              <a:rPr lang="en-US" sz="1800" dirty="0"/>
              <a:t>data: </a:t>
            </a:r>
          </a:p>
          <a:p>
            <a:pPr lvl="1"/>
            <a:r>
              <a:rPr lang="en-US" dirty="0"/>
              <a:t>Validate &amp; calibrate Copernicus products</a:t>
            </a:r>
          </a:p>
          <a:p>
            <a:pPr lvl="1"/>
            <a:r>
              <a:rPr lang="en-US" dirty="0"/>
              <a:t>Reliable information services</a:t>
            </a:r>
          </a:p>
          <a:p>
            <a:r>
              <a:rPr lang="en-US" sz="1800" dirty="0"/>
              <a:t>Implementation in two tiers</a:t>
            </a:r>
            <a:r>
              <a:rPr lang="sk-SK" sz="1800" dirty="0"/>
              <a:t>:</a:t>
            </a:r>
          </a:p>
          <a:p>
            <a:pPr lvl="1"/>
            <a:r>
              <a:rPr lang="sk-SK" dirty="0" err="1"/>
              <a:t>Tailored</a:t>
            </a:r>
            <a:r>
              <a:rPr lang="sk-SK" dirty="0"/>
              <a:t> </a:t>
            </a:r>
            <a:r>
              <a:rPr lang="sk-SK" i="1" dirty="0"/>
              <a:t>in situ </a:t>
            </a:r>
            <a:r>
              <a:rPr lang="sk-SK" dirty="0" err="1"/>
              <a:t>data</a:t>
            </a:r>
            <a:r>
              <a:rPr lang="sk-SK" dirty="0"/>
              <a:t> </a:t>
            </a:r>
            <a:r>
              <a:rPr lang="sk-SK" dirty="0" err="1"/>
              <a:t>for</a:t>
            </a:r>
            <a:r>
              <a:rPr lang="sk-SK" dirty="0"/>
              <a:t> </a:t>
            </a:r>
            <a:r>
              <a:rPr lang="sk-SK" dirty="0" err="1"/>
              <a:t>each</a:t>
            </a:r>
            <a:r>
              <a:rPr lang="sk-SK" dirty="0"/>
              <a:t> </a:t>
            </a:r>
            <a:r>
              <a:rPr lang="sk-SK" dirty="0" err="1"/>
              <a:t>Copernicus</a:t>
            </a:r>
            <a:r>
              <a:rPr lang="sk-SK" dirty="0"/>
              <a:t> </a:t>
            </a:r>
            <a:r>
              <a:rPr lang="sk-SK" dirty="0" err="1"/>
              <a:t>service</a:t>
            </a:r>
            <a:r>
              <a:rPr lang="sk-SK" dirty="0"/>
              <a:t> level</a:t>
            </a:r>
          </a:p>
          <a:p>
            <a:pPr lvl="1"/>
            <a:r>
              <a:rPr lang="sk-SK" dirty="0" err="1"/>
              <a:t>Cross-cutting</a:t>
            </a:r>
            <a:r>
              <a:rPr lang="sk-SK" dirty="0"/>
              <a:t> </a:t>
            </a:r>
            <a:r>
              <a:rPr lang="sk-SK" dirty="0" err="1"/>
              <a:t>coordination</a:t>
            </a:r>
            <a:r>
              <a:rPr lang="sk-SK" dirty="0"/>
              <a:t> </a:t>
            </a:r>
            <a:r>
              <a:rPr lang="sk-SK" dirty="0" err="1"/>
              <a:t>across</a:t>
            </a:r>
            <a:r>
              <a:rPr lang="sk-SK" dirty="0"/>
              <a:t> </a:t>
            </a:r>
            <a:r>
              <a:rPr lang="sk-SK" dirty="0" err="1"/>
              <a:t>services</a:t>
            </a:r>
            <a:r>
              <a:rPr lang="sk-SK" dirty="0"/>
              <a:t> by </a:t>
            </a:r>
            <a:r>
              <a:rPr lang="sk-SK" dirty="0" err="1"/>
              <a:t>the</a:t>
            </a:r>
            <a:r>
              <a:rPr lang="sk-SK" dirty="0"/>
              <a:t> EEA</a:t>
            </a:r>
          </a:p>
          <a:p>
            <a:endParaRPr lang="de-DE" sz="1800"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50235" y="3470054"/>
            <a:ext cx="1123893" cy="888751"/>
          </a:xfrm>
          <a:prstGeom prst="rect">
            <a:avLst/>
          </a:prstGeom>
          <a:effectLst>
            <a:softEdge rad="12700"/>
          </a:effectLst>
        </p:spPr>
      </p:pic>
      <p:pic>
        <p:nvPicPr>
          <p:cNvPr id="11" name="Picture 1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768512" y="3470054"/>
            <a:ext cx="576604" cy="896371"/>
          </a:xfrm>
          <a:prstGeom prst="roundRect">
            <a:avLst>
              <a:gd name="adj" fmla="val 8594"/>
            </a:avLst>
          </a:prstGeom>
          <a:solidFill>
            <a:srgbClr val="FFFFFF">
              <a:shade val="85000"/>
            </a:srgbClr>
          </a:solidFill>
          <a:ln>
            <a:noFill/>
          </a:ln>
          <a:effectLst/>
          <a:extLst/>
        </p:spPr>
      </p:pic>
      <p:pic>
        <p:nvPicPr>
          <p:cNvPr id="12"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70322" y="3462434"/>
            <a:ext cx="516810" cy="896371"/>
          </a:xfrm>
          <a:prstGeom prst="roundRect">
            <a:avLst>
              <a:gd name="adj" fmla="val 8594"/>
            </a:avLst>
          </a:prstGeom>
          <a:solidFill>
            <a:srgbClr val="FFFFFF">
              <a:shade val="85000"/>
            </a:srgbClr>
          </a:solidFill>
          <a:ln>
            <a:noFill/>
          </a:ln>
          <a:effectLst/>
          <a:extLst/>
        </p:spPr>
      </p:pic>
      <p:pic>
        <p:nvPicPr>
          <p:cNvPr id="13" name="Imag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969970" y="3483198"/>
            <a:ext cx="1535782" cy="888752"/>
          </a:xfrm>
          <a:prstGeom prst="rect">
            <a:avLst/>
          </a:prstGeom>
        </p:spPr>
      </p:pic>
      <p:pic>
        <p:nvPicPr>
          <p:cNvPr id="14" name="Imag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0136" y="3483198"/>
            <a:ext cx="1855715" cy="884312"/>
          </a:xfrm>
          <a:prstGeom prst="rect">
            <a:avLst/>
          </a:prstGeom>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017168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4144" y="813782"/>
            <a:ext cx="7894320" cy="4206240"/>
          </a:xfrm>
          <a:prstGeom prst="rect">
            <a:avLst/>
          </a:prstGeom>
        </p:spPr>
      </p:pic>
      <p:sp>
        <p:nvSpPr>
          <p:cNvPr id="2" name="Title 1"/>
          <p:cNvSpPr>
            <a:spLocks noGrp="1"/>
          </p:cNvSpPr>
          <p:nvPr>
            <p:ph type="title"/>
          </p:nvPr>
        </p:nvSpPr>
        <p:spPr/>
        <p:txBody>
          <a:bodyPr/>
          <a:lstStyle/>
          <a:p>
            <a:r>
              <a:rPr lang="en-US" dirty="0"/>
              <a:t>COPERNICUS SERVICES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7BC8-653A-774F-861D-6A080A1C2452}"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28" name="Title 1"/>
          <p:cNvSpPr txBox="1">
            <a:spLocks/>
          </p:cNvSpPr>
          <p:nvPr/>
        </p:nvSpPr>
        <p:spPr>
          <a:xfrm>
            <a:off x="867704" y="260077"/>
            <a:ext cx="7819096" cy="283417"/>
          </a:xfrm>
          <a:prstGeom prst="rect">
            <a:avLst/>
          </a:prstGeom>
          <a:solidFill>
            <a:srgbClr val="25408F"/>
          </a:solidFill>
        </p:spPr>
        <p:txBody>
          <a:bodyPr vert="horz" lIns="91440" tIns="45720" rIns="91440" bIns="45720" rtlCol="0" anchor="ctr">
            <a:noAutofit/>
          </a:bodyPr>
          <a:lstStyle>
            <a:lvl1pPr algn="l" defTabSz="914400" rtl="0" eaLnBrk="1" latinLnBrk="0" hangingPunct="1">
              <a:spcBef>
                <a:spcPct val="0"/>
              </a:spcBef>
              <a:buNone/>
              <a:defRPr sz="1800" b="0" kern="1200" spc="700" baseline="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00" normalizeH="0" baseline="0" noProof="0">
                <a:ln>
                  <a:noFill/>
                </a:ln>
                <a:solidFill>
                  <a:prstClr val="white"/>
                </a:solidFill>
                <a:effectLst/>
                <a:uLnTx/>
                <a:uFillTx/>
                <a:latin typeface="Calibri"/>
                <a:ea typeface="+mj-ea"/>
                <a:cs typeface="+mj-cs"/>
              </a:rPr>
              <a:t>COPERNICUS SERVICES</a:t>
            </a:r>
            <a:endParaRPr kumimoji="0" lang="en-US" sz="1800" b="0" i="0" u="none" strike="noStrike" kern="1200" cap="none" spc="700" normalizeH="0" baseline="0" noProof="0" dirty="0">
              <a:ln>
                <a:noFill/>
              </a:ln>
              <a:solidFill>
                <a:prstClr val="white"/>
              </a:solidFill>
              <a:effectLst/>
              <a:uLnTx/>
              <a:uFillTx/>
              <a:latin typeface="Calibri"/>
              <a:ea typeface="+mj-ea"/>
              <a:cs typeface="+mj-cs"/>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2424" y="2906611"/>
            <a:ext cx="265629" cy="28142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88933" y="1868266"/>
            <a:ext cx="256205" cy="271436"/>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964" y="1088645"/>
            <a:ext cx="276998" cy="293465"/>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7939" y="3291830"/>
            <a:ext cx="263555" cy="279223"/>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81845" y="1959559"/>
            <a:ext cx="270403" cy="286478"/>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79912" y="4534838"/>
            <a:ext cx="254439" cy="269565"/>
          </a:xfrm>
          <a:prstGeom prst="rect">
            <a:avLst/>
          </a:prstGeom>
        </p:spPr>
      </p:pic>
    </p:spTree>
    <p:extLst>
      <p:ext uri="{BB962C8B-B14F-4D97-AF65-F5344CB8AC3E}">
        <p14:creationId xmlns:p14="http://schemas.microsoft.com/office/powerpoint/2010/main" val="1333724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19872" y="713899"/>
            <a:ext cx="5198015" cy="1180574"/>
          </a:xfrm>
          <a:prstGeom prst="rect">
            <a:avLst/>
          </a:prstGeom>
          <a:solidFill>
            <a:srgbClr val="B0B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Global</a:t>
            </a:r>
          </a:p>
        </p:txBody>
      </p:sp>
      <p:sp>
        <p:nvSpPr>
          <p:cNvPr id="2" name="Title 1"/>
          <p:cNvSpPr>
            <a:spLocks noGrp="1"/>
          </p:cNvSpPr>
          <p:nvPr>
            <p:ph type="title"/>
          </p:nvPr>
        </p:nvSpPr>
        <p:spPr/>
        <p:txBody>
          <a:bodyPr/>
          <a:lstStyle/>
          <a:p>
            <a:r>
              <a:rPr lang="en-US" dirty="0"/>
              <a:t>Benefit areas and products examples</a:t>
            </a:r>
          </a:p>
        </p:txBody>
      </p:sp>
      <p:grpSp>
        <p:nvGrpSpPr>
          <p:cNvPr id="14" name="Group 13"/>
          <p:cNvGrpSpPr/>
          <p:nvPr/>
        </p:nvGrpSpPr>
        <p:grpSpPr>
          <a:xfrm>
            <a:off x="4310717" y="885963"/>
            <a:ext cx="3956965" cy="945711"/>
            <a:chOff x="3786389" y="1136162"/>
            <a:chExt cx="3956965" cy="945711"/>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60232" y="1154348"/>
              <a:ext cx="1083122" cy="90933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7352" y="1138183"/>
              <a:ext cx="1042706" cy="94166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6389" y="1136162"/>
              <a:ext cx="1050790" cy="945711"/>
            </a:xfrm>
            <a:prstGeom prst="rect">
              <a:avLst/>
            </a:prstGeom>
          </p:spPr>
        </p:pic>
      </p:grpSp>
      <p:sp>
        <p:nvSpPr>
          <p:cNvPr id="11" name="Rectangle 10"/>
          <p:cNvSpPr/>
          <p:nvPr/>
        </p:nvSpPr>
        <p:spPr>
          <a:xfrm>
            <a:off x="3419872" y="1960924"/>
            <a:ext cx="5198017" cy="1252582"/>
          </a:xfrm>
          <a:prstGeom prst="rect">
            <a:avLst/>
          </a:prstGeom>
          <a:solidFill>
            <a:srgbClr val="B0BF27"/>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Pan-European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04819" y="2203206"/>
            <a:ext cx="5083043" cy="943119"/>
          </a:xfrm>
          <a:prstGeom prst="rect">
            <a:avLst/>
          </a:prstGeom>
        </p:spPr>
      </p:pic>
      <p:sp>
        <p:nvSpPr>
          <p:cNvPr id="12" name="Rectangle 11"/>
          <p:cNvSpPr/>
          <p:nvPr/>
        </p:nvSpPr>
        <p:spPr>
          <a:xfrm>
            <a:off x="3419871" y="3306745"/>
            <a:ext cx="5198017" cy="1252582"/>
          </a:xfrm>
          <a:prstGeom prst="rect">
            <a:avLst/>
          </a:prstGeom>
          <a:solidFill>
            <a:srgbClr val="B0B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Local</a:t>
            </a:r>
          </a:p>
        </p:txBody>
      </p:sp>
      <p:pic>
        <p:nvPicPr>
          <p:cNvPr id="13" name="Picture 1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53307" y="3443668"/>
            <a:ext cx="3671786" cy="978735"/>
          </a:xfrm>
          <a:prstGeom prst="rect">
            <a:avLst/>
          </a:prstGeom>
        </p:spPr>
      </p:pic>
      <p:sp>
        <p:nvSpPr>
          <p:cNvPr id="4" name="TextBox 3"/>
          <p:cNvSpPr txBox="1"/>
          <p:nvPr/>
        </p:nvSpPr>
        <p:spPr>
          <a:xfrm>
            <a:off x="7620293" y="2474710"/>
            <a:ext cx="1009599" cy="20005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62626"/>
                </a:solidFill>
                <a:effectLst/>
                <a:uLnTx/>
                <a:uFillTx/>
                <a:latin typeface="Calibri"/>
                <a:ea typeface="+mn-ea"/>
                <a:cs typeface="+mn-cs"/>
              </a:rPr>
              <a:t>% of built-up area</a:t>
            </a:r>
          </a:p>
        </p:txBody>
      </p:sp>
      <p:sp>
        <p:nvSpPr>
          <p:cNvPr id="15" name="TextBox 14"/>
          <p:cNvSpPr txBox="1"/>
          <p:nvPr/>
        </p:nvSpPr>
        <p:spPr>
          <a:xfrm>
            <a:off x="4536028" y="2446721"/>
            <a:ext cx="105158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62626"/>
                </a:solidFill>
                <a:effectLst/>
                <a:uLnTx/>
                <a:uFillTx/>
                <a:latin typeface="Calibri"/>
                <a:ea typeface="+mn-ea"/>
                <a:cs typeface="+mn-cs"/>
              </a:rPr>
              <a:t>EU </a:t>
            </a:r>
            <a:r>
              <a:rPr kumimoji="0" lang="en-US" sz="700" b="0" i="0" u="none" strike="noStrike" kern="1200" cap="none" spc="0" normalizeH="0" baseline="0" noProof="0">
                <a:ln>
                  <a:noFill/>
                </a:ln>
                <a:solidFill>
                  <a:srgbClr val="262626"/>
                </a:solidFill>
                <a:effectLst/>
                <a:uLnTx/>
                <a:uFillTx/>
                <a:latin typeface="Calibri"/>
                <a:ea typeface="+mn-ea"/>
                <a:cs typeface="+mn-cs"/>
              </a:rPr>
              <a:t>Land Cover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262626"/>
              </a:solidFill>
              <a:effectLst/>
              <a:uLnTx/>
              <a:uFillTx/>
              <a:latin typeface="Calibri"/>
              <a:ea typeface="+mn-ea"/>
              <a:cs typeface="+mn-cs"/>
            </a:endParaRPr>
          </a:p>
        </p:txBody>
      </p:sp>
      <p:sp>
        <p:nvSpPr>
          <p:cNvPr id="16" name="TextBox 15"/>
          <p:cNvSpPr txBox="1"/>
          <p:nvPr/>
        </p:nvSpPr>
        <p:spPr>
          <a:xfrm>
            <a:off x="5532989" y="2490571"/>
            <a:ext cx="1063917"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62626"/>
                </a:solidFill>
                <a:effectLst/>
                <a:uLnTx/>
                <a:uFillTx/>
                <a:latin typeface="Calibri"/>
                <a:ea typeface="+mn-ea"/>
                <a:cs typeface="+mn-cs"/>
              </a:rPr>
              <a:t>Specific land </a:t>
            </a:r>
            <a:r>
              <a:rPr kumimoji="0" lang="en-US" sz="700" b="0" i="0" u="none" strike="noStrike" kern="1200" cap="none" spc="0" normalizeH="0" baseline="0" noProof="0">
                <a:ln>
                  <a:noFill/>
                </a:ln>
                <a:solidFill>
                  <a:srgbClr val="262626"/>
                </a:solidFill>
                <a:effectLst/>
                <a:uLnTx/>
                <a:uFillTx/>
                <a:latin typeface="Calibri"/>
                <a:ea typeface="+mn-ea"/>
                <a:cs typeface="+mn-cs"/>
              </a:rPr>
              <a:t>cover 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262626"/>
              </a:solidFill>
              <a:effectLst/>
              <a:uLnTx/>
              <a:uFillTx/>
              <a:latin typeface="Calibri"/>
              <a:ea typeface="+mn-ea"/>
              <a:cs typeface="+mn-cs"/>
            </a:endParaRPr>
          </a:p>
        </p:txBody>
      </p:sp>
      <p:sp>
        <p:nvSpPr>
          <p:cNvPr id="17" name="TextBox 16"/>
          <p:cNvSpPr txBox="1"/>
          <p:nvPr/>
        </p:nvSpPr>
        <p:spPr>
          <a:xfrm>
            <a:off x="6596906" y="2401711"/>
            <a:ext cx="996961" cy="4154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62626"/>
                </a:solidFill>
                <a:effectLst/>
                <a:uLnTx/>
                <a:uFillTx/>
                <a:latin typeface="Calibri"/>
                <a:ea typeface="+mn-ea"/>
                <a:cs typeface="+mn-cs"/>
              </a:rPr>
              <a:t>Hydrographic and elevation reference maps</a:t>
            </a:r>
          </a:p>
        </p:txBody>
      </p:sp>
      <p:sp>
        <p:nvSpPr>
          <p:cNvPr id="25" name="Slide Number Placeholder 2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sp>
        <p:nvSpPr>
          <p:cNvPr id="23" name="Rectangle 22"/>
          <p:cNvSpPr/>
          <p:nvPr/>
        </p:nvSpPr>
        <p:spPr>
          <a:xfrm>
            <a:off x="1547664" y="708343"/>
            <a:ext cx="1800200" cy="385098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Ecosystems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Biodiversity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Agriculture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Forestry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Natural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Water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Urban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0472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Agriculture sector: Examples of benefits</a:t>
            </a:r>
          </a:p>
        </p:txBody>
      </p:sp>
      <p:sp>
        <p:nvSpPr>
          <p:cNvPr id="18" name="Isosceles Triangle 15"/>
          <p:cNvSpPr/>
          <p:nvPr/>
        </p:nvSpPr>
        <p:spPr bwMode="auto">
          <a:xfrm rot="5400000">
            <a:off x="3618687" y="2648735"/>
            <a:ext cx="3602222" cy="320627"/>
          </a:xfrm>
          <a:prstGeom prst="triangle">
            <a:avLst/>
          </a:prstGeom>
          <a:solidFill>
            <a:srgbClr val="174195"/>
          </a:solidFill>
          <a:ln w="28575" algn="ctr">
            <a:noFill/>
            <a:miter lim="800000"/>
            <a:headEnd/>
            <a:tailEnd/>
          </a:ln>
          <a:effectLst/>
          <a:extLst/>
        </p:spPr>
        <p:txBody>
          <a:bodyPr lIns="94500" tIns="0" rIns="135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50" b="1" i="0" u="none" strike="noStrike" kern="0" cap="none" spc="0" normalizeH="0" baseline="0" noProof="0">
              <a:ln>
                <a:noFill/>
              </a:ln>
              <a:solidFill>
                <a:srgbClr val="FFFFFF"/>
              </a:solidFill>
              <a:effectLst/>
              <a:uLnTx/>
              <a:uFillTx/>
              <a:latin typeface="Calibri"/>
              <a:ea typeface="ＭＳ Ｐゴシック" charset="0"/>
              <a:cs typeface="Calibri"/>
            </a:endParaRPr>
          </a:p>
        </p:txBody>
      </p:sp>
      <p:sp>
        <p:nvSpPr>
          <p:cNvPr id="16" name="Rectangle 15"/>
          <p:cNvSpPr/>
          <p:nvPr/>
        </p:nvSpPr>
        <p:spPr bwMode="ltGray">
          <a:xfrm>
            <a:off x="1059816" y="1007937"/>
            <a:ext cx="4085196" cy="3571853"/>
          </a:xfrm>
          <a:prstGeom prst="rect">
            <a:avLst/>
          </a:prstGeom>
          <a:solidFill>
            <a:srgbClr val="EBFDA1">
              <a:alpha val="46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7" name="Espace réservé du contenu 3"/>
          <p:cNvSpPr txBox="1">
            <a:spLocks/>
          </p:cNvSpPr>
          <p:nvPr/>
        </p:nvSpPr>
        <p:spPr>
          <a:xfrm>
            <a:off x="1168641" y="1059582"/>
            <a:ext cx="3976371" cy="3519788"/>
          </a:xfrm>
          <a:prstGeom prst="rect">
            <a:avLst/>
          </a:prstGeom>
          <a:noFill/>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Ec Square SANS PRO"/>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Ec Square SANS PRO"/>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Ec Square SANS PRO"/>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Ec Square SANS PRO"/>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Ec Square SANS PRO"/>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marL="0" marR="0" lvl="0" indent="-274320" algn="l" defTabSz="914400" rtl="0" eaLnBrk="1" fontAlgn="auto" latinLnBrk="0" hangingPunct="1">
              <a:lnSpc>
                <a:spcPct val="100000"/>
              </a:lnSpc>
              <a:spcBef>
                <a:spcPts val="0"/>
              </a:spcBef>
              <a:spcAft>
                <a:spcPts val="900"/>
              </a:spcAft>
              <a:buClr>
                <a:srgbClr val="262626"/>
              </a:buClr>
              <a:buSzTx/>
              <a:buFontTx/>
              <a:buNone/>
              <a:tabLst/>
              <a:defRPr/>
            </a:pPr>
            <a:r>
              <a:rPr kumimoji="0" lang="en-GB" sz="1400" b="0" i="1" u="none" strike="noStrike" kern="1200" cap="none" spc="0" normalizeH="0" baseline="0" noProof="0" dirty="0">
                <a:ln>
                  <a:noFill/>
                </a:ln>
                <a:solidFill>
                  <a:srgbClr val="0B6192"/>
                </a:solidFill>
                <a:effectLst/>
                <a:uLnTx/>
                <a:uFillTx/>
                <a:latin typeface="Calibri"/>
                <a:ea typeface="+mn-ea"/>
                <a:cs typeface="+mn-cs"/>
              </a:rPr>
              <a:t>Applications based on </a:t>
            </a:r>
            <a:r>
              <a:rPr kumimoji="0" lang="en-GB" sz="1400" b="1" i="1" u="none" strike="noStrike" kern="1200" cap="none" spc="0" normalizeH="0" baseline="0" noProof="0" dirty="0">
                <a:ln>
                  <a:noFill/>
                </a:ln>
                <a:solidFill>
                  <a:srgbClr val="0B6192"/>
                </a:solidFill>
                <a:effectLst/>
                <a:uLnTx/>
                <a:uFillTx/>
                <a:latin typeface="Calibri"/>
                <a:ea typeface="+mn-ea"/>
                <a:cs typeface="+mn-cs"/>
              </a:rPr>
              <a:t>Free</a:t>
            </a:r>
            <a:r>
              <a:rPr kumimoji="0" lang="en-GB" sz="1400" b="0" i="1" u="none" strike="noStrike" kern="1200" cap="none" spc="0" normalizeH="0" baseline="0" noProof="0" dirty="0">
                <a:ln>
                  <a:noFill/>
                </a:ln>
                <a:solidFill>
                  <a:srgbClr val="0B6192"/>
                </a:solidFill>
                <a:effectLst/>
                <a:uLnTx/>
                <a:uFillTx/>
                <a:latin typeface="Calibri"/>
                <a:ea typeface="+mn-ea"/>
                <a:cs typeface="+mn-cs"/>
              </a:rPr>
              <a:t> </a:t>
            </a:r>
            <a:r>
              <a:rPr kumimoji="0" lang="en-GB" sz="1400" b="1" i="1" u="none" strike="noStrike" kern="1200" cap="none" spc="0" normalizeH="0" baseline="0" noProof="0" dirty="0">
                <a:ln>
                  <a:noFill/>
                </a:ln>
                <a:solidFill>
                  <a:srgbClr val="0B6192"/>
                </a:solidFill>
                <a:effectLst/>
                <a:uLnTx/>
                <a:uFillTx/>
                <a:latin typeface="Calibri"/>
                <a:ea typeface="+mn-ea"/>
                <a:cs typeface="+mn-cs"/>
              </a:rPr>
              <a:t>Sentinels 1 and 2 Data and the Land Service Products</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Precision farming </a:t>
            </a:r>
            <a:r>
              <a:rPr kumimoji="0" lang="en-GB" sz="1400" b="0" i="0" u="none" strike="noStrike" kern="1200" cap="none" spc="0" normalizeH="0" baseline="0" noProof="0" dirty="0">
                <a:ln>
                  <a:noFill/>
                </a:ln>
                <a:solidFill>
                  <a:srgbClr val="0B6192"/>
                </a:solidFill>
                <a:effectLst/>
                <a:uLnTx/>
                <a:uFillTx/>
                <a:latin typeface="Calibri"/>
                <a:ea typeface="+mn-ea"/>
                <a:cs typeface="+mn-cs"/>
              </a:rPr>
              <a:t>applications such as yield mapping, input management, farm management recording, etc. </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Seasonal mappings </a:t>
            </a:r>
            <a:r>
              <a:rPr kumimoji="0" lang="en-GB" sz="1400" b="0" i="0" u="none" strike="noStrike" kern="1200" cap="none" spc="0" normalizeH="0" baseline="0" noProof="0" dirty="0">
                <a:ln>
                  <a:noFill/>
                </a:ln>
                <a:solidFill>
                  <a:srgbClr val="0B6192"/>
                </a:solidFill>
                <a:effectLst/>
                <a:uLnTx/>
                <a:uFillTx/>
                <a:latin typeface="Calibri"/>
                <a:ea typeface="+mn-ea"/>
                <a:cs typeface="+mn-cs"/>
              </a:rPr>
              <a:t>of cultivated areas</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Field scale and crop dynamics </a:t>
            </a:r>
            <a:r>
              <a:rPr kumimoji="0" lang="en-GB" sz="1400" b="0" i="0" u="none" strike="noStrike" kern="1200" cap="none" spc="0" normalizeH="0" baseline="0" noProof="0" dirty="0">
                <a:ln>
                  <a:noFill/>
                </a:ln>
                <a:solidFill>
                  <a:srgbClr val="0B6192"/>
                </a:solidFill>
                <a:effectLst/>
                <a:uLnTx/>
                <a:uFillTx/>
                <a:latin typeface="Calibri"/>
                <a:ea typeface="+mn-ea"/>
                <a:cs typeface="+mn-cs"/>
              </a:rPr>
              <a:t>mapping</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Irrigation management </a:t>
            </a:r>
            <a:r>
              <a:rPr kumimoji="0" lang="en-GB" sz="1400" b="0" i="0" u="none" strike="noStrike" kern="1200" cap="none" spc="0" normalizeH="0" baseline="0" noProof="0" dirty="0">
                <a:ln>
                  <a:noFill/>
                </a:ln>
                <a:solidFill>
                  <a:srgbClr val="0B6192"/>
                </a:solidFill>
                <a:effectLst/>
                <a:uLnTx/>
                <a:uFillTx/>
                <a:latin typeface="Calibri"/>
                <a:ea typeface="+mn-ea"/>
                <a:cs typeface="+mn-cs"/>
              </a:rPr>
              <a:t>and drought monitoring</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Food security </a:t>
            </a:r>
            <a:r>
              <a:rPr kumimoji="0" lang="en-GB" sz="1400" b="0" i="0" u="none" strike="noStrike" kern="1200" cap="none" spc="0" normalizeH="0" baseline="0" noProof="0" dirty="0">
                <a:ln>
                  <a:noFill/>
                </a:ln>
                <a:solidFill>
                  <a:srgbClr val="0B6192"/>
                </a:solidFill>
                <a:effectLst/>
                <a:uLnTx/>
                <a:uFillTx/>
                <a:latin typeface="Calibri"/>
                <a:ea typeface="+mn-ea"/>
                <a:cs typeface="+mn-cs"/>
              </a:rPr>
              <a:t>monitoring</a:t>
            </a:r>
          </a:p>
          <a:p>
            <a:pPr marL="274320" marR="0" lvl="1" indent="-274320" algn="just" defTabSz="914400" rtl="0" eaLnBrk="1" fontAlgn="auto" latinLnBrk="0" hangingPunct="1">
              <a:lnSpc>
                <a:spcPct val="100000"/>
              </a:lnSpc>
              <a:spcBef>
                <a:spcPts val="0"/>
              </a:spcBef>
              <a:spcAft>
                <a:spcPts val="0"/>
              </a:spcAft>
              <a:buClr>
                <a:srgbClr val="5F70AF"/>
              </a:buClr>
              <a:buSzTx/>
              <a:buFont typeface="Arial" charset="0"/>
              <a:buChar char="•"/>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Agriculture development </a:t>
            </a:r>
            <a:r>
              <a:rPr kumimoji="0" lang="en-GB" sz="1400" b="0" i="0" u="none" strike="noStrike" kern="1200" cap="none" spc="0" normalizeH="0" baseline="0" noProof="0" dirty="0">
                <a:ln>
                  <a:noFill/>
                </a:ln>
                <a:solidFill>
                  <a:srgbClr val="0B6192"/>
                </a:solidFill>
                <a:effectLst/>
                <a:uLnTx/>
                <a:uFillTx/>
                <a:latin typeface="Calibri"/>
                <a:ea typeface="+mn-ea"/>
                <a:cs typeface="+mn-cs"/>
              </a:rPr>
              <a:t>in Africa</a:t>
            </a:r>
            <a:endParaRPr kumimoji="0" lang="en-GB" sz="1400" b="0" i="0" u="none" strike="noStrike" kern="1200" cap="none" spc="0" normalizeH="0" baseline="0" noProof="0" dirty="0">
              <a:ln>
                <a:solidFill>
                  <a:sysClr val="windowText" lastClr="000000"/>
                </a:solidFill>
              </a:ln>
              <a:solidFill>
                <a:srgbClr val="0B6192"/>
              </a:solidFill>
              <a:effectLst/>
              <a:uLnTx/>
              <a:uFillTx/>
              <a:latin typeface="Calibri"/>
              <a:ea typeface="+mn-ea"/>
              <a:cs typeface="+mn-cs"/>
            </a:endParaRPr>
          </a:p>
        </p:txBody>
      </p:sp>
      <p:pic>
        <p:nvPicPr>
          <p:cNvPr id="21" name="Picture 2" descr="https://pixabay.com/static/uploads/photo/2015/08/08/15/46/farmer-880567_960_72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2602" y="3374269"/>
            <a:ext cx="1629678" cy="11628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Blé, Champ De Blé, Céréales, Agriculture, Paysage"/>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15748" y="3389865"/>
            <a:ext cx="1631544" cy="114724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5652120" y="2580500"/>
            <a:ext cx="3149272" cy="591502"/>
            <a:chOff x="5466967" y="1671904"/>
            <a:chExt cx="3313247" cy="591502"/>
          </a:xfrm>
        </p:grpSpPr>
        <p:sp>
          <p:nvSpPr>
            <p:cNvPr id="54" name="Rounded Rectangle 53"/>
            <p:cNvSpPr/>
            <p:nvPr/>
          </p:nvSpPr>
          <p:spPr>
            <a:xfrm>
              <a:off x="5466967" y="1671904"/>
              <a:ext cx="3313247" cy="5915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750"/>
                </a:spcBef>
                <a:spcAft>
                  <a:spcPts val="0"/>
                </a:spcAft>
                <a:buClr>
                  <a:srgbClr val="174195"/>
                </a:buClr>
                <a:buSzPct val="120000"/>
                <a:buFontTx/>
                <a:buNone/>
                <a:tabLst/>
                <a:defRPr/>
              </a:pPr>
              <a:r>
                <a:rPr kumimoji="0" lang="fr-FR" sz="1400" b="0" i="0" u="none" strike="noStrike" kern="1200" cap="none" spc="0" normalizeH="0" baseline="0" noProof="0" dirty="0">
                  <a:ln>
                    <a:noFill/>
                  </a:ln>
                  <a:solidFill>
                    <a:prstClr val="white"/>
                  </a:solidFill>
                  <a:effectLst/>
                  <a:uLnTx/>
                  <a:uFillTx/>
                  <a:latin typeface="Calibri"/>
                  <a:ea typeface="+mn-ea"/>
                  <a:cs typeface="+mn-cs"/>
                </a:rPr>
                <a:t>   </a:t>
              </a:r>
              <a:r>
                <a:rPr kumimoji="0" lang="fr-FR" sz="1400" b="0" i="0" u="none" strike="noStrike" kern="1200" cap="none" spc="0" normalizeH="0" baseline="0" noProof="0" dirty="0" err="1">
                  <a:ln>
                    <a:noFill/>
                  </a:ln>
                  <a:solidFill>
                    <a:prstClr val="white"/>
                  </a:solidFill>
                  <a:effectLst/>
                  <a:uLnTx/>
                  <a:uFillTx/>
                  <a:latin typeface="Calibri"/>
                  <a:ea typeface="+mn-ea"/>
                  <a:cs typeface="+mn-cs"/>
                </a:rPr>
                <a:t>Better</a:t>
              </a:r>
              <a:r>
                <a:rPr kumimoji="0" lang="fr-FR" sz="1400" b="0" i="0" u="none" strike="noStrike" kern="1200" cap="none" spc="0" normalizeH="0" baseline="0" noProof="0" dirty="0">
                  <a:ln>
                    <a:noFill/>
                  </a:ln>
                  <a:solidFill>
                    <a:prstClr val="white"/>
                  </a:solidFill>
                  <a:effectLst/>
                  <a:uLnTx/>
                  <a:uFillTx/>
                  <a:latin typeface="Calibri"/>
                  <a:ea typeface="+mn-ea"/>
                  <a:cs typeface="+mn-cs"/>
                </a:rPr>
                <a:t> </a:t>
              </a:r>
              <a:r>
                <a:rPr kumimoji="0" lang="fr-FR" sz="1400" b="0" i="0" u="none" strike="noStrike" kern="1200" cap="none" spc="0" normalizeH="0" baseline="0" noProof="0" dirty="0" err="1">
                  <a:ln>
                    <a:noFill/>
                  </a:ln>
                  <a:solidFill>
                    <a:prstClr val="white"/>
                  </a:solidFill>
                  <a:effectLst/>
                  <a:uLnTx/>
                  <a:uFillTx/>
                  <a:latin typeface="Calibri"/>
                  <a:ea typeface="+mn-ea"/>
                  <a:cs typeface="+mn-cs"/>
                </a:rPr>
                <a:t>quality</a:t>
              </a:r>
              <a:r>
                <a:rPr kumimoji="0" lang="fr-FR" sz="1400" b="0" i="0" u="none" strike="noStrike" kern="1200" cap="none" spc="0" normalizeH="0" baseline="0" noProof="0" dirty="0">
                  <a:ln>
                    <a:noFill/>
                  </a:ln>
                  <a:solidFill>
                    <a:prstClr val="white"/>
                  </a:solidFill>
                  <a:effectLst/>
                  <a:uLnTx/>
                  <a:uFillTx/>
                  <a:latin typeface="Calibri"/>
                  <a:ea typeface="+mn-ea"/>
                  <a:cs typeface="+mn-cs"/>
                </a:rPr>
                <a:t> </a:t>
              </a:r>
              <a:r>
                <a:rPr kumimoji="0" lang="fr-FR" sz="1400" b="0" i="0" u="none" strike="noStrike" kern="1200" cap="none" spc="0" normalizeH="0" baseline="0" noProof="0" dirty="0" err="1">
                  <a:ln>
                    <a:noFill/>
                  </a:ln>
                  <a:solidFill>
                    <a:prstClr val="white"/>
                  </a:solidFill>
                  <a:effectLst/>
                  <a:uLnTx/>
                  <a:uFillTx/>
                  <a:latin typeface="Calibri"/>
                  <a:ea typeface="+mn-ea"/>
                  <a:cs typeface="+mn-cs"/>
                </a:rPr>
                <a:t>food</a:t>
              </a:r>
              <a:r>
                <a:rPr kumimoji="0" lang="fr-FR" sz="1400" b="0" i="0" u="none" strike="noStrike" kern="1200" cap="none" spc="0" normalizeH="0" baseline="0" noProof="0" dirty="0">
                  <a:ln>
                    <a:noFill/>
                  </a:ln>
                  <a:solidFill>
                    <a:prstClr val="white"/>
                  </a:solidFill>
                  <a:effectLst/>
                  <a:uLnTx/>
                  <a:uFillTx/>
                  <a:latin typeface="Calibri"/>
                  <a:ea typeface="+mn-ea"/>
                  <a:cs typeface="+mn-cs"/>
                </a:rPr>
                <a:t> production</a:t>
              </a:r>
            </a:p>
          </p:txBody>
        </p:sp>
        <p:sp>
          <p:nvSpPr>
            <p:cNvPr id="55" name="Freeform 4843"/>
            <p:cNvSpPr>
              <a:spLocks noEditPoints="1"/>
            </p:cNvSpPr>
            <p:nvPr/>
          </p:nvSpPr>
          <p:spPr bwMode="auto">
            <a:xfrm>
              <a:off x="5612686" y="1763349"/>
              <a:ext cx="378254" cy="366521"/>
            </a:xfrm>
            <a:custGeom>
              <a:avLst/>
              <a:gdLst>
                <a:gd name="T0" fmla="*/ 376 w 412"/>
                <a:gd name="T1" fmla="*/ 96 h 400"/>
                <a:gd name="T2" fmla="*/ 382 w 412"/>
                <a:gd name="T3" fmla="*/ 126 h 400"/>
                <a:gd name="T4" fmla="*/ 356 w 412"/>
                <a:gd name="T5" fmla="*/ 144 h 400"/>
                <a:gd name="T6" fmla="*/ 328 w 412"/>
                <a:gd name="T7" fmla="*/ 116 h 400"/>
                <a:gd name="T8" fmla="*/ 344 w 412"/>
                <a:gd name="T9" fmla="*/ 90 h 400"/>
                <a:gd name="T10" fmla="*/ 374 w 412"/>
                <a:gd name="T11" fmla="*/ 156 h 400"/>
                <a:gd name="T12" fmla="*/ 320 w 412"/>
                <a:gd name="T13" fmla="*/ 156 h 400"/>
                <a:gd name="T14" fmla="*/ 314 w 412"/>
                <a:gd name="T15" fmla="*/ 204 h 400"/>
                <a:gd name="T16" fmla="*/ 370 w 412"/>
                <a:gd name="T17" fmla="*/ 268 h 400"/>
                <a:gd name="T18" fmla="*/ 404 w 412"/>
                <a:gd name="T19" fmla="*/ 246 h 400"/>
                <a:gd name="T20" fmla="*/ 410 w 412"/>
                <a:gd name="T21" fmla="*/ 166 h 400"/>
                <a:gd name="T22" fmla="*/ 398 w 412"/>
                <a:gd name="T23" fmla="*/ 156 h 400"/>
                <a:gd name="T24" fmla="*/ 98 w 412"/>
                <a:gd name="T25" fmla="*/ 156 h 400"/>
                <a:gd name="T26" fmla="*/ 56 w 412"/>
                <a:gd name="T27" fmla="*/ 182 h 400"/>
                <a:gd name="T28" fmla="*/ 14 w 412"/>
                <a:gd name="T29" fmla="*/ 156 h 400"/>
                <a:gd name="T30" fmla="*/ 2 w 412"/>
                <a:gd name="T31" fmla="*/ 166 h 400"/>
                <a:gd name="T32" fmla="*/ 8 w 412"/>
                <a:gd name="T33" fmla="*/ 246 h 400"/>
                <a:gd name="T34" fmla="*/ 42 w 412"/>
                <a:gd name="T35" fmla="*/ 268 h 400"/>
                <a:gd name="T36" fmla="*/ 98 w 412"/>
                <a:gd name="T37" fmla="*/ 204 h 400"/>
                <a:gd name="T38" fmla="*/ 172 w 412"/>
                <a:gd name="T39" fmla="*/ 50 h 400"/>
                <a:gd name="T40" fmla="*/ 192 w 412"/>
                <a:gd name="T41" fmla="*/ 68 h 400"/>
                <a:gd name="T42" fmla="*/ 214 w 412"/>
                <a:gd name="T43" fmla="*/ 70 h 400"/>
                <a:gd name="T44" fmla="*/ 236 w 412"/>
                <a:gd name="T45" fmla="*/ 56 h 400"/>
                <a:gd name="T46" fmla="*/ 242 w 412"/>
                <a:gd name="T47" fmla="*/ 36 h 400"/>
                <a:gd name="T48" fmla="*/ 232 w 412"/>
                <a:gd name="T49" fmla="*/ 10 h 400"/>
                <a:gd name="T50" fmla="*/ 206 w 412"/>
                <a:gd name="T51" fmla="*/ 0 h 400"/>
                <a:gd name="T52" fmla="*/ 186 w 412"/>
                <a:gd name="T53" fmla="*/ 6 h 400"/>
                <a:gd name="T54" fmla="*/ 170 w 412"/>
                <a:gd name="T55" fmla="*/ 28 h 400"/>
                <a:gd name="T56" fmla="*/ 206 w 412"/>
                <a:gd name="T57" fmla="*/ 400 h 400"/>
                <a:gd name="T58" fmla="*/ 296 w 412"/>
                <a:gd name="T59" fmla="*/ 378 h 400"/>
                <a:gd name="T60" fmla="*/ 366 w 412"/>
                <a:gd name="T61" fmla="*/ 322 h 400"/>
                <a:gd name="T62" fmla="*/ 320 w 412"/>
                <a:gd name="T63" fmla="*/ 250 h 400"/>
                <a:gd name="T64" fmla="*/ 244 w 412"/>
                <a:gd name="T65" fmla="*/ 200 h 400"/>
                <a:gd name="T66" fmla="*/ 206 w 412"/>
                <a:gd name="T67" fmla="*/ 194 h 400"/>
                <a:gd name="T68" fmla="*/ 158 w 412"/>
                <a:gd name="T69" fmla="*/ 234 h 400"/>
                <a:gd name="T70" fmla="*/ 140 w 412"/>
                <a:gd name="T71" fmla="*/ 262 h 400"/>
                <a:gd name="T72" fmla="*/ 118 w 412"/>
                <a:gd name="T73" fmla="*/ 262 h 400"/>
                <a:gd name="T74" fmla="*/ 100 w 412"/>
                <a:gd name="T75" fmla="*/ 244 h 400"/>
                <a:gd name="T76" fmla="*/ 46 w 412"/>
                <a:gd name="T77" fmla="*/ 322 h 400"/>
                <a:gd name="T78" fmla="*/ 96 w 412"/>
                <a:gd name="T79" fmla="*/ 368 h 400"/>
                <a:gd name="T80" fmla="*/ 182 w 412"/>
                <a:gd name="T81" fmla="*/ 398 h 400"/>
                <a:gd name="T82" fmla="*/ 28 w 412"/>
                <a:gd name="T83" fmla="*/ 116 h 400"/>
                <a:gd name="T84" fmla="*/ 56 w 412"/>
                <a:gd name="T85" fmla="*/ 144 h 400"/>
                <a:gd name="T86" fmla="*/ 82 w 412"/>
                <a:gd name="T87" fmla="*/ 126 h 400"/>
                <a:gd name="T88" fmla="*/ 76 w 412"/>
                <a:gd name="T89" fmla="*/ 96 h 400"/>
                <a:gd name="T90" fmla="*/ 46 w 412"/>
                <a:gd name="T91" fmla="*/ 90 h 400"/>
                <a:gd name="T92" fmla="*/ 28 w 412"/>
                <a:gd name="T93" fmla="*/ 116 h 400"/>
                <a:gd name="T94" fmla="*/ 300 w 412"/>
                <a:gd name="T95" fmla="*/ 116 h 400"/>
                <a:gd name="T96" fmla="*/ 298 w 412"/>
                <a:gd name="T97" fmla="*/ 102 h 400"/>
                <a:gd name="T98" fmla="*/ 268 w 412"/>
                <a:gd name="T99" fmla="*/ 82 h 400"/>
                <a:gd name="T100" fmla="*/ 144 w 412"/>
                <a:gd name="T101" fmla="*/ 82 h 400"/>
                <a:gd name="T102" fmla="*/ 122 w 412"/>
                <a:gd name="T103" fmla="*/ 92 h 400"/>
                <a:gd name="T104" fmla="*/ 112 w 412"/>
                <a:gd name="T105" fmla="*/ 116 h 400"/>
                <a:gd name="T106" fmla="*/ 114 w 412"/>
                <a:gd name="T107" fmla="*/ 240 h 400"/>
                <a:gd name="T108" fmla="*/ 128 w 412"/>
                <a:gd name="T109" fmla="*/ 248 h 400"/>
                <a:gd name="T110" fmla="*/ 144 w 412"/>
                <a:gd name="T111" fmla="*/ 234 h 400"/>
                <a:gd name="T112" fmla="*/ 154 w 412"/>
                <a:gd name="T113" fmla="*/ 140 h 400"/>
                <a:gd name="T114" fmla="*/ 158 w 412"/>
                <a:gd name="T115" fmla="*/ 170 h 400"/>
                <a:gd name="T116" fmla="*/ 230 w 412"/>
                <a:gd name="T117" fmla="*/ 164 h 400"/>
                <a:gd name="T118" fmla="*/ 254 w 412"/>
                <a:gd name="T119" fmla="*/ 150 h 400"/>
                <a:gd name="T120" fmla="*/ 268 w 412"/>
                <a:gd name="T121" fmla="*/ 176 h 400"/>
                <a:gd name="T122" fmla="*/ 300 w 412"/>
                <a:gd name="T123" fmla="*/ 19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2" h="400">
                  <a:moveTo>
                    <a:pt x="356" y="88"/>
                  </a:moveTo>
                  <a:lnTo>
                    <a:pt x="356" y="88"/>
                  </a:lnTo>
                  <a:lnTo>
                    <a:pt x="366" y="90"/>
                  </a:lnTo>
                  <a:lnTo>
                    <a:pt x="376" y="96"/>
                  </a:lnTo>
                  <a:lnTo>
                    <a:pt x="382" y="104"/>
                  </a:lnTo>
                  <a:lnTo>
                    <a:pt x="384" y="116"/>
                  </a:lnTo>
                  <a:lnTo>
                    <a:pt x="384" y="116"/>
                  </a:lnTo>
                  <a:lnTo>
                    <a:pt x="382" y="126"/>
                  </a:lnTo>
                  <a:lnTo>
                    <a:pt x="376" y="136"/>
                  </a:lnTo>
                  <a:lnTo>
                    <a:pt x="366" y="142"/>
                  </a:lnTo>
                  <a:lnTo>
                    <a:pt x="356" y="144"/>
                  </a:lnTo>
                  <a:lnTo>
                    <a:pt x="356" y="144"/>
                  </a:lnTo>
                  <a:lnTo>
                    <a:pt x="344" y="142"/>
                  </a:lnTo>
                  <a:lnTo>
                    <a:pt x="336" y="136"/>
                  </a:lnTo>
                  <a:lnTo>
                    <a:pt x="330" y="126"/>
                  </a:lnTo>
                  <a:lnTo>
                    <a:pt x="328" y="116"/>
                  </a:lnTo>
                  <a:lnTo>
                    <a:pt x="328" y="116"/>
                  </a:lnTo>
                  <a:lnTo>
                    <a:pt x="330" y="104"/>
                  </a:lnTo>
                  <a:lnTo>
                    <a:pt x="336" y="96"/>
                  </a:lnTo>
                  <a:lnTo>
                    <a:pt x="344" y="90"/>
                  </a:lnTo>
                  <a:lnTo>
                    <a:pt x="356" y="88"/>
                  </a:lnTo>
                  <a:lnTo>
                    <a:pt x="356" y="88"/>
                  </a:lnTo>
                  <a:close/>
                  <a:moveTo>
                    <a:pt x="392" y="156"/>
                  </a:moveTo>
                  <a:lnTo>
                    <a:pt x="374" y="156"/>
                  </a:lnTo>
                  <a:lnTo>
                    <a:pt x="356" y="182"/>
                  </a:lnTo>
                  <a:lnTo>
                    <a:pt x="338" y="156"/>
                  </a:lnTo>
                  <a:lnTo>
                    <a:pt x="320" y="156"/>
                  </a:lnTo>
                  <a:lnTo>
                    <a:pt x="320" y="156"/>
                  </a:lnTo>
                  <a:lnTo>
                    <a:pt x="314" y="156"/>
                  </a:lnTo>
                  <a:lnTo>
                    <a:pt x="314" y="156"/>
                  </a:lnTo>
                  <a:lnTo>
                    <a:pt x="314" y="158"/>
                  </a:lnTo>
                  <a:lnTo>
                    <a:pt x="314" y="204"/>
                  </a:lnTo>
                  <a:lnTo>
                    <a:pt x="314" y="204"/>
                  </a:lnTo>
                  <a:lnTo>
                    <a:pt x="336" y="224"/>
                  </a:lnTo>
                  <a:lnTo>
                    <a:pt x="354" y="244"/>
                  </a:lnTo>
                  <a:lnTo>
                    <a:pt x="370" y="268"/>
                  </a:lnTo>
                  <a:lnTo>
                    <a:pt x="386" y="294"/>
                  </a:lnTo>
                  <a:lnTo>
                    <a:pt x="386" y="294"/>
                  </a:lnTo>
                  <a:lnTo>
                    <a:pt x="396" y="270"/>
                  </a:lnTo>
                  <a:lnTo>
                    <a:pt x="404" y="246"/>
                  </a:lnTo>
                  <a:lnTo>
                    <a:pt x="410" y="220"/>
                  </a:lnTo>
                  <a:lnTo>
                    <a:pt x="412" y="194"/>
                  </a:lnTo>
                  <a:lnTo>
                    <a:pt x="412" y="194"/>
                  </a:lnTo>
                  <a:lnTo>
                    <a:pt x="410" y="166"/>
                  </a:lnTo>
                  <a:lnTo>
                    <a:pt x="410" y="166"/>
                  </a:lnTo>
                  <a:lnTo>
                    <a:pt x="406" y="162"/>
                  </a:lnTo>
                  <a:lnTo>
                    <a:pt x="402" y="158"/>
                  </a:lnTo>
                  <a:lnTo>
                    <a:pt x="398" y="156"/>
                  </a:lnTo>
                  <a:lnTo>
                    <a:pt x="392" y="156"/>
                  </a:lnTo>
                  <a:lnTo>
                    <a:pt x="392" y="156"/>
                  </a:lnTo>
                  <a:close/>
                  <a:moveTo>
                    <a:pt x="98" y="204"/>
                  </a:moveTo>
                  <a:lnTo>
                    <a:pt x="98" y="156"/>
                  </a:lnTo>
                  <a:lnTo>
                    <a:pt x="98" y="156"/>
                  </a:lnTo>
                  <a:lnTo>
                    <a:pt x="92" y="156"/>
                  </a:lnTo>
                  <a:lnTo>
                    <a:pt x="74" y="156"/>
                  </a:lnTo>
                  <a:lnTo>
                    <a:pt x="56" y="182"/>
                  </a:lnTo>
                  <a:lnTo>
                    <a:pt x="38" y="156"/>
                  </a:lnTo>
                  <a:lnTo>
                    <a:pt x="20" y="156"/>
                  </a:lnTo>
                  <a:lnTo>
                    <a:pt x="20" y="156"/>
                  </a:lnTo>
                  <a:lnTo>
                    <a:pt x="14" y="156"/>
                  </a:lnTo>
                  <a:lnTo>
                    <a:pt x="10" y="158"/>
                  </a:lnTo>
                  <a:lnTo>
                    <a:pt x="6" y="162"/>
                  </a:lnTo>
                  <a:lnTo>
                    <a:pt x="2" y="166"/>
                  </a:lnTo>
                  <a:lnTo>
                    <a:pt x="2" y="166"/>
                  </a:lnTo>
                  <a:lnTo>
                    <a:pt x="0" y="194"/>
                  </a:lnTo>
                  <a:lnTo>
                    <a:pt x="0" y="194"/>
                  </a:lnTo>
                  <a:lnTo>
                    <a:pt x="2" y="220"/>
                  </a:lnTo>
                  <a:lnTo>
                    <a:pt x="8" y="246"/>
                  </a:lnTo>
                  <a:lnTo>
                    <a:pt x="16" y="270"/>
                  </a:lnTo>
                  <a:lnTo>
                    <a:pt x="26" y="294"/>
                  </a:lnTo>
                  <a:lnTo>
                    <a:pt x="26" y="294"/>
                  </a:lnTo>
                  <a:lnTo>
                    <a:pt x="42" y="268"/>
                  </a:lnTo>
                  <a:lnTo>
                    <a:pt x="58" y="244"/>
                  </a:lnTo>
                  <a:lnTo>
                    <a:pt x="76" y="224"/>
                  </a:lnTo>
                  <a:lnTo>
                    <a:pt x="98" y="204"/>
                  </a:lnTo>
                  <a:lnTo>
                    <a:pt x="98" y="204"/>
                  </a:lnTo>
                  <a:close/>
                  <a:moveTo>
                    <a:pt x="170" y="36"/>
                  </a:moveTo>
                  <a:lnTo>
                    <a:pt x="170" y="36"/>
                  </a:lnTo>
                  <a:lnTo>
                    <a:pt x="170" y="42"/>
                  </a:lnTo>
                  <a:lnTo>
                    <a:pt x="172" y="50"/>
                  </a:lnTo>
                  <a:lnTo>
                    <a:pt x="176" y="56"/>
                  </a:lnTo>
                  <a:lnTo>
                    <a:pt x="180" y="60"/>
                  </a:lnTo>
                  <a:lnTo>
                    <a:pt x="186" y="66"/>
                  </a:lnTo>
                  <a:lnTo>
                    <a:pt x="192" y="68"/>
                  </a:lnTo>
                  <a:lnTo>
                    <a:pt x="198" y="70"/>
                  </a:lnTo>
                  <a:lnTo>
                    <a:pt x="206" y="72"/>
                  </a:lnTo>
                  <a:lnTo>
                    <a:pt x="206" y="72"/>
                  </a:lnTo>
                  <a:lnTo>
                    <a:pt x="214" y="70"/>
                  </a:lnTo>
                  <a:lnTo>
                    <a:pt x="220" y="68"/>
                  </a:lnTo>
                  <a:lnTo>
                    <a:pt x="226" y="66"/>
                  </a:lnTo>
                  <a:lnTo>
                    <a:pt x="232" y="60"/>
                  </a:lnTo>
                  <a:lnTo>
                    <a:pt x="236" y="56"/>
                  </a:lnTo>
                  <a:lnTo>
                    <a:pt x="240" y="50"/>
                  </a:lnTo>
                  <a:lnTo>
                    <a:pt x="242" y="42"/>
                  </a:lnTo>
                  <a:lnTo>
                    <a:pt x="242" y="36"/>
                  </a:lnTo>
                  <a:lnTo>
                    <a:pt x="242" y="36"/>
                  </a:lnTo>
                  <a:lnTo>
                    <a:pt x="242" y="28"/>
                  </a:lnTo>
                  <a:lnTo>
                    <a:pt x="240" y="22"/>
                  </a:lnTo>
                  <a:lnTo>
                    <a:pt x="236" y="16"/>
                  </a:lnTo>
                  <a:lnTo>
                    <a:pt x="232" y="10"/>
                  </a:lnTo>
                  <a:lnTo>
                    <a:pt x="226" y="6"/>
                  </a:lnTo>
                  <a:lnTo>
                    <a:pt x="220" y="2"/>
                  </a:lnTo>
                  <a:lnTo>
                    <a:pt x="214" y="0"/>
                  </a:lnTo>
                  <a:lnTo>
                    <a:pt x="206" y="0"/>
                  </a:lnTo>
                  <a:lnTo>
                    <a:pt x="206" y="0"/>
                  </a:lnTo>
                  <a:lnTo>
                    <a:pt x="198" y="0"/>
                  </a:lnTo>
                  <a:lnTo>
                    <a:pt x="192" y="2"/>
                  </a:lnTo>
                  <a:lnTo>
                    <a:pt x="186" y="6"/>
                  </a:lnTo>
                  <a:lnTo>
                    <a:pt x="180" y="10"/>
                  </a:lnTo>
                  <a:lnTo>
                    <a:pt x="176" y="16"/>
                  </a:lnTo>
                  <a:lnTo>
                    <a:pt x="172" y="22"/>
                  </a:lnTo>
                  <a:lnTo>
                    <a:pt x="170" y="28"/>
                  </a:lnTo>
                  <a:lnTo>
                    <a:pt x="170" y="36"/>
                  </a:lnTo>
                  <a:lnTo>
                    <a:pt x="170" y="36"/>
                  </a:lnTo>
                  <a:close/>
                  <a:moveTo>
                    <a:pt x="206" y="400"/>
                  </a:moveTo>
                  <a:lnTo>
                    <a:pt x="206" y="400"/>
                  </a:lnTo>
                  <a:lnTo>
                    <a:pt x="230" y="398"/>
                  </a:lnTo>
                  <a:lnTo>
                    <a:pt x="254" y="394"/>
                  </a:lnTo>
                  <a:lnTo>
                    <a:pt x="276" y="388"/>
                  </a:lnTo>
                  <a:lnTo>
                    <a:pt x="296" y="378"/>
                  </a:lnTo>
                  <a:lnTo>
                    <a:pt x="316" y="368"/>
                  </a:lnTo>
                  <a:lnTo>
                    <a:pt x="334" y="354"/>
                  </a:lnTo>
                  <a:lnTo>
                    <a:pt x="352" y="338"/>
                  </a:lnTo>
                  <a:lnTo>
                    <a:pt x="366" y="322"/>
                  </a:lnTo>
                  <a:lnTo>
                    <a:pt x="366" y="322"/>
                  </a:lnTo>
                  <a:lnTo>
                    <a:pt x="352" y="296"/>
                  </a:lnTo>
                  <a:lnTo>
                    <a:pt x="336" y="272"/>
                  </a:lnTo>
                  <a:lnTo>
                    <a:pt x="320" y="250"/>
                  </a:lnTo>
                  <a:lnTo>
                    <a:pt x="300" y="232"/>
                  </a:lnTo>
                  <a:lnTo>
                    <a:pt x="280" y="216"/>
                  </a:lnTo>
                  <a:lnTo>
                    <a:pt x="256" y="204"/>
                  </a:lnTo>
                  <a:lnTo>
                    <a:pt x="244" y="200"/>
                  </a:lnTo>
                  <a:lnTo>
                    <a:pt x="232" y="196"/>
                  </a:lnTo>
                  <a:lnTo>
                    <a:pt x="220" y="194"/>
                  </a:lnTo>
                  <a:lnTo>
                    <a:pt x="206" y="194"/>
                  </a:lnTo>
                  <a:lnTo>
                    <a:pt x="206" y="194"/>
                  </a:lnTo>
                  <a:lnTo>
                    <a:pt x="182" y="196"/>
                  </a:lnTo>
                  <a:lnTo>
                    <a:pt x="158" y="202"/>
                  </a:lnTo>
                  <a:lnTo>
                    <a:pt x="158" y="234"/>
                  </a:lnTo>
                  <a:lnTo>
                    <a:pt x="158" y="234"/>
                  </a:lnTo>
                  <a:lnTo>
                    <a:pt x="158" y="240"/>
                  </a:lnTo>
                  <a:lnTo>
                    <a:pt x="156" y="244"/>
                  </a:lnTo>
                  <a:lnTo>
                    <a:pt x="150" y="254"/>
                  </a:lnTo>
                  <a:lnTo>
                    <a:pt x="140" y="262"/>
                  </a:lnTo>
                  <a:lnTo>
                    <a:pt x="134" y="264"/>
                  </a:lnTo>
                  <a:lnTo>
                    <a:pt x="128" y="264"/>
                  </a:lnTo>
                  <a:lnTo>
                    <a:pt x="128" y="264"/>
                  </a:lnTo>
                  <a:lnTo>
                    <a:pt x="118" y="262"/>
                  </a:lnTo>
                  <a:lnTo>
                    <a:pt x="110" y="258"/>
                  </a:lnTo>
                  <a:lnTo>
                    <a:pt x="104" y="252"/>
                  </a:lnTo>
                  <a:lnTo>
                    <a:pt x="100" y="244"/>
                  </a:lnTo>
                  <a:lnTo>
                    <a:pt x="100" y="244"/>
                  </a:lnTo>
                  <a:lnTo>
                    <a:pt x="84" y="260"/>
                  </a:lnTo>
                  <a:lnTo>
                    <a:pt x="70" y="280"/>
                  </a:lnTo>
                  <a:lnTo>
                    <a:pt x="58" y="300"/>
                  </a:lnTo>
                  <a:lnTo>
                    <a:pt x="46" y="322"/>
                  </a:lnTo>
                  <a:lnTo>
                    <a:pt x="46" y="322"/>
                  </a:lnTo>
                  <a:lnTo>
                    <a:pt x="60" y="338"/>
                  </a:lnTo>
                  <a:lnTo>
                    <a:pt x="78" y="354"/>
                  </a:lnTo>
                  <a:lnTo>
                    <a:pt x="96" y="368"/>
                  </a:lnTo>
                  <a:lnTo>
                    <a:pt x="116" y="378"/>
                  </a:lnTo>
                  <a:lnTo>
                    <a:pt x="136" y="388"/>
                  </a:lnTo>
                  <a:lnTo>
                    <a:pt x="158" y="394"/>
                  </a:lnTo>
                  <a:lnTo>
                    <a:pt x="182" y="398"/>
                  </a:lnTo>
                  <a:lnTo>
                    <a:pt x="206" y="400"/>
                  </a:lnTo>
                  <a:lnTo>
                    <a:pt x="206" y="400"/>
                  </a:lnTo>
                  <a:close/>
                  <a:moveTo>
                    <a:pt x="28" y="116"/>
                  </a:moveTo>
                  <a:lnTo>
                    <a:pt x="28" y="116"/>
                  </a:lnTo>
                  <a:lnTo>
                    <a:pt x="30" y="126"/>
                  </a:lnTo>
                  <a:lnTo>
                    <a:pt x="36" y="136"/>
                  </a:lnTo>
                  <a:lnTo>
                    <a:pt x="46" y="142"/>
                  </a:lnTo>
                  <a:lnTo>
                    <a:pt x="56" y="144"/>
                  </a:lnTo>
                  <a:lnTo>
                    <a:pt x="56" y="144"/>
                  </a:lnTo>
                  <a:lnTo>
                    <a:pt x="68" y="142"/>
                  </a:lnTo>
                  <a:lnTo>
                    <a:pt x="76" y="136"/>
                  </a:lnTo>
                  <a:lnTo>
                    <a:pt x="82" y="126"/>
                  </a:lnTo>
                  <a:lnTo>
                    <a:pt x="84" y="116"/>
                  </a:lnTo>
                  <a:lnTo>
                    <a:pt x="84" y="116"/>
                  </a:lnTo>
                  <a:lnTo>
                    <a:pt x="82" y="104"/>
                  </a:lnTo>
                  <a:lnTo>
                    <a:pt x="76" y="96"/>
                  </a:lnTo>
                  <a:lnTo>
                    <a:pt x="68" y="90"/>
                  </a:lnTo>
                  <a:lnTo>
                    <a:pt x="56" y="88"/>
                  </a:lnTo>
                  <a:lnTo>
                    <a:pt x="56" y="88"/>
                  </a:lnTo>
                  <a:lnTo>
                    <a:pt x="46" y="90"/>
                  </a:lnTo>
                  <a:lnTo>
                    <a:pt x="36" y="96"/>
                  </a:lnTo>
                  <a:lnTo>
                    <a:pt x="30" y="104"/>
                  </a:lnTo>
                  <a:lnTo>
                    <a:pt x="28" y="116"/>
                  </a:lnTo>
                  <a:lnTo>
                    <a:pt x="28" y="116"/>
                  </a:lnTo>
                  <a:close/>
                  <a:moveTo>
                    <a:pt x="300" y="192"/>
                  </a:moveTo>
                  <a:lnTo>
                    <a:pt x="300" y="116"/>
                  </a:lnTo>
                  <a:lnTo>
                    <a:pt x="300" y="116"/>
                  </a:lnTo>
                  <a:lnTo>
                    <a:pt x="300" y="116"/>
                  </a:lnTo>
                  <a:lnTo>
                    <a:pt x="300" y="114"/>
                  </a:lnTo>
                  <a:lnTo>
                    <a:pt x="300" y="114"/>
                  </a:lnTo>
                  <a:lnTo>
                    <a:pt x="300" y="108"/>
                  </a:lnTo>
                  <a:lnTo>
                    <a:pt x="298" y="102"/>
                  </a:lnTo>
                  <a:lnTo>
                    <a:pt x="290" y="92"/>
                  </a:lnTo>
                  <a:lnTo>
                    <a:pt x="280" y="84"/>
                  </a:lnTo>
                  <a:lnTo>
                    <a:pt x="274" y="82"/>
                  </a:lnTo>
                  <a:lnTo>
                    <a:pt x="268" y="82"/>
                  </a:lnTo>
                  <a:lnTo>
                    <a:pt x="232" y="82"/>
                  </a:lnTo>
                  <a:lnTo>
                    <a:pt x="206" y="116"/>
                  </a:lnTo>
                  <a:lnTo>
                    <a:pt x="180" y="82"/>
                  </a:lnTo>
                  <a:lnTo>
                    <a:pt x="144" y="82"/>
                  </a:lnTo>
                  <a:lnTo>
                    <a:pt x="144" y="82"/>
                  </a:lnTo>
                  <a:lnTo>
                    <a:pt x="138" y="82"/>
                  </a:lnTo>
                  <a:lnTo>
                    <a:pt x="132" y="84"/>
                  </a:lnTo>
                  <a:lnTo>
                    <a:pt x="122" y="92"/>
                  </a:lnTo>
                  <a:lnTo>
                    <a:pt x="114" y="102"/>
                  </a:lnTo>
                  <a:lnTo>
                    <a:pt x="112" y="108"/>
                  </a:lnTo>
                  <a:lnTo>
                    <a:pt x="112" y="114"/>
                  </a:lnTo>
                  <a:lnTo>
                    <a:pt x="112" y="116"/>
                  </a:lnTo>
                  <a:lnTo>
                    <a:pt x="112" y="130"/>
                  </a:lnTo>
                  <a:lnTo>
                    <a:pt x="112" y="234"/>
                  </a:lnTo>
                  <a:lnTo>
                    <a:pt x="112" y="234"/>
                  </a:lnTo>
                  <a:lnTo>
                    <a:pt x="114" y="240"/>
                  </a:lnTo>
                  <a:lnTo>
                    <a:pt x="116" y="244"/>
                  </a:lnTo>
                  <a:lnTo>
                    <a:pt x="122" y="248"/>
                  </a:lnTo>
                  <a:lnTo>
                    <a:pt x="128" y="248"/>
                  </a:lnTo>
                  <a:lnTo>
                    <a:pt x="128" y="248"/>
                  </a:lnTo>
                  <a:lnTo>
                    <a:pt x="134" y="248"/>
                  </a:lnTo>
                  <a:lnTo>
                    <a:pt x="138" y="244"/>
                  </a:lnTo>
                  <a:lnTo>
                    <a:pt x="142" y="240"/>
                  </a:lnTo>
                  <a:lnTo>
                    <a:pt x="144" y="234"/>
                  </a:lnTo>
                  <a:lnTo>
                    <a:pt x="144" y="130"/>
                  </a:lnTo>
                  <a:lnTo>
                    <a:pt x="144" y="130"/>
                  </a:lnTo>
                  <a:lnTo>
                    <a:pt x="150" y="134"/>
                  </a:lnTo>
                  <a:lnTo>
                    <a:pt x="154" y="140"/>
                  </a:lnTo>
                  <a:lnTo>
                    <a:pt x="158" y="148"/>
                  </a:lnTo>
                  <a:lnTo>
                    <a:pt x="158" y="156"/>
                  </a:lnTo>
                  <a:lnTo>
                    <a:pt x="158" y="170"/>
                  </a:lnTo>
                  <a:lnTo>
                    <a:pt x="158" y="170"/>
                  </a:lnTo>
                  <a:lnTo>
                    <a:pt x="182" y="164"/>
                  </a:lnTo>
                  <a:lnTo>
                    <a:pt x="206" y="162"/>
                  </a:lnTo>
                  <a:lnTo>
                    <a:pt x="206" y="162"/>
                  </a:lnTo>
                  <a:lnTo>
                    <a:pt x="230" y="164"/>
                  </a:lnTo>
                  <a:lnTo>
                    <a:pt x="254" y="170"/>
                  </a:lnTo>
                  <a:lnTo>
                    <a:pt x="254" y="158"/>
                  </a:lnTo>
                  <a:lnTo>
                    <a:pt x="254" y="158"/>
                  </a:lnTo>
                  <a:lnTo>
                    <a:pt x="254" y="150"/>
                  </a:lnTo>
                  <a:lnTo>
                    <a:pt x="258" y="142"/>
                  </a:lnTo>
                  <a:lnTo>
                    <a:pt x="262" y="136"/>
                  </a:lnTo>
                  <a:lnTo>
                    <a:pt x="268" y="132"/>
                  </a:lnTo>
                  <a:lnTo>
                    <a:pt x="268" y="176"/>
                  </a:lnTo>
                  <a:lnTo>
                    <a:pt x="268" y="176"/>
                  </a:lnTo>
                  <a:lnTo>
                    <a:pt x="284" y="184"/>
                  </a:lnTo>
                  <a:lnTo>
                    <a:pt x="300" y="192"/>
                  </a:lnTo>
                  <a:lnTo>
                    <a:pt x="300" y="19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grpSp>
      <p:grpSp>
        <p:nvGrpSpPr>
          <p:cNvPr id="60" name="Group 59"/>
          <p:cNvGrpSpPr/>
          <p:nvPr/>
        </p:nvGrpSpPr>
        <p:grpSpPr>
          <a:xfrm>
            <a:off x="5621677" y="1851670"/>
            <a:ext cx="3149272" cy="679611"/>
            <a:chOff x="5436524" y="943074"/>
            <a:chExt cx="3313247" cy="679611"/>
          </a:xfrm>
        </p:grpSpPr>
        <p:sp>
          <p:nvSpPr>
            <p:cNvPr id="44" name="Rounded Rectangle 43"/>
            <p:cNvSpPr/>
            <p:nvPr/>
          </p:nvSpPr>
          <p:spPr>
            <a:xfrm>
              <a:off x="5436524" y="943074"/>
              <a:ext cx="3313247" cy="5915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750"/>
                </a:spcBef>
                <a:spcAft>
                  <a:spcPts val="0"/>
                </a:spcAft>
                <a:buClr>
                  <a:srgbClr val="174195"/>
                </a:buClr>
                <a:buSzPct val="120000"/>
                <a:buFontTx/>
                <a:buNone/>
                <a:tabLst/>
                <a:defRPr/>
              </a:pPr>
              <a:endParaRPr kumimoji="0" lang="en-GB" sz="1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5" name="Groupe 82"/>
            <p:cNvGrpSpPr/>
            <p:nvPr/>
          </p:nvGrpSpPr>
          <p:grpSpPr>
            <a:xfrm>
              <a:off x="5638942" y="1026120"/>
              <a:ext cx="1087435" cy="596565"/>
              <a:chOff x="1813751" y="1027822"/>
              <a:chExt cx="1182457" cy="665671"/>
            </a:xfrm>
          </p:grpSpPr>
          <p:sp>
            <p:nvSpPr>
              <p:cNvPr id="46" name="ZoneTexte 83"/>
              <p:cNvSpPr txBox="1"/>
              <p:nvPr/>
            </p:nvSpPr>
            <p:spPr>
              <a:xfrm>
                <a:off x="1907704" y="1052736"/>
                <a:ext cx="936104"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47" name="ZoneTexte 84"/>
              <p:cNvSpPr txBox="1"/>
              <p:nvPr/>
            </p:nvSpPr>
            <p:spPr>
              <a:xfrm>
                <a:off x="2060104" y="1297931"/>
                <a:ext cx="936104"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48" name="ZoneTexte 85"/>
              <p:cNvSpPr txBox="1"/>
              <p:nvPr/>
            </p:nvSpPr>
            <p:spPr>
              <a:xfrm>
                <a:off x="1850326" y="1243846"/>
                <a:ext cx="936104"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49" name="ZoneTexte 86"/>
              <p:cNvSpPr txBox="1"/>
              <p:nvPr/>
            </p:nvSpPr>
            <p:spPr>
              <a:xfrm>
                <a:off x="1835697" y="1052736"/>
                <a:ext cx="144016" cy="160681"/>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50" name="ZoneTexte 87"/>
              <p:cNvSpPr txBox="1"/>
              <p:nvPr/>
            </p:nvSpPr>
            <p:spPr>
              <a:xfrm>
                <a:off x="1813751" y="1308539"/>
                <a:ext cx="936104"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51" name="ZoneTexte 88"/>
              <p:cNvSpPr txBox="1"/>
              <p:nvPr/>
            </p:nvSpPr>
            <p:spPr>
              <a:xfrm>
                <a:off x="2126952" y="1131047"/>
                <a:ext cx="144016"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Ec Square SANS PRO"/>
                    <a:ea typeface="+mn-ea"/>
                    <a:cs typeface="+mn-cs"/>
                  </a:rPr>
                  <a:t>€</a:t>
                </a:r>
              </a:p>
            </p:txBody>
          </p:sp>
          <p:sp>
            <p:nvSpPr>
              <p:cNvPr id="52" name="ZoneTexte 89"/>
              <p:cNvSpPr txBox="1"/>
              <p:nvPr/>
            </p:nvSpPr>
            <p:spPr>
              <a:xfrm>
                <a:off x="2051720" y="1027822"/>
                <a:ext cx="144016" cy="384954"/>
              </a:xfrm>
              <a:prstGeom prst="rect">
                <a:avLst/>
              </a:prstGeom>
              <a:noFill/>
              <a:ln>
                <a:noFill/>
              </a:ln>
            </p:spPr>
            <p:txBody>
              <a:bodyPr vert="horz"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en-US" sz="600" b="1" i="0" u="none" strike="noStrike" kern="1200" cap="none" spc="0" normalizeH="0" baseline="0" noProof="0" dirty="0">
                    <a:ln>
                      <a:noFill/>
                    </a:ln>
                    <a:solidFill>
                      <a:prstClr val="white"/>
                    </a:solidFill>
                    <a:effectLst/>
                    <a:uLnTx/>
                    <a:uFillTx/>
                    <a:latin typeface="Ec Square SANS PRO"/>
                    <a:ea typeface="+mn-ea"/>
                    <a:cs typeface="+mn-cs"/>
                  </a:rPr>
                  <a:t>€</a:t>
                </a:r>
              </a:p>
            </p:txBody>
          </p:sp>
        </p:grpSp>
        <p:sp>
          <p:nvSpPr>
            <p:cNvPr id="56" name="Rectangle 55"/>
            <p:cNvSpPr/>
            <p:nvPr/>
          </p:nvSpPr>
          <p:spPr>
            <a:xfrm>
              <a:off x="6315411" y="963955"/>
              <a:ext cx="2374832" cy="523220"/>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 More efficient use of agricultural inputs</a:t>
              </a:r>
              <a:endParaRPr kumimoji="0" lang="en-US" sz="1400" b="0" i="0" u="none" strike="noStrike" kern="1200" cap="none" spc="0" normalizeH="0" baseline="0" noProof="0" dirty="0">
                <a:ln>
                  <a:noFill/>
                </a:ln>
                <a:solidFill>
                  <a:srgbClr val="262626"/>
                </a:solidFill>
                <a:effectLst/>
                <a:uLnTx/>
                <a:uFillTx/>
                <a:latin typeface="Calibri"/>
                <a:ea typeface="+mn-ea"/>
                <a:cs typeface="+mn-cs"/>
              </a:endParaRPr>
            </a:p>
          </p:txBody>
        </p:sp>
      </p:grpSp>
      <p:grpSp>
        <p:nvGrpSpPr>
          <p:cNvPr id="62" name="Group 61"/>
          <p:cNvGrpSpPr/>
          <p:nvPr/>
        </p:nvGrpSpPr>
        <p:grpSpPr>
          <a:xfrm>
            <a:off x="5636898" y="3270582"/>
            <a:ext cx="3149272" cy="591502"/>
            <a:chOff x="5463207" y="2361986"/>
            <a:chExt cx="3313247" cy="591502"/>
          </a:xfrm>
        </p:grpSpPr>
        <p:sp>
          <p:nvSpPr>
            <p:cNvPr id="57" name="Rounded Rectangle 56"/>
            <p:cNvSpPr/>
            <p:nvPr/>
          </p:nvSpPr>
          <p:spPr>
            <a:xfrm>
              <a:off x="5463207" y="2361986"/>
              <a:ext cx="3313247" cy="5915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750"/>
                </a:spcBef>
                <a:spcAft>
                  <a:spcPts val="0"/>
                </a:spcAft>
                <a:buClr>
                  <a:srgbClr val="174195"/>
                </a:buClr>
                <a:buSzPct val="120000"/>
                <a:buFontTx/>
                <a:buNone/>
                <a:tabLst/>
                <a:defRPr/>
              </a:pPr>
              <a:r>
                <a:rPr kumimoji="0" lang="fr-FR" sz="14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8" name="Rectangle 57"/>
            <p:cNvSpPr/>
            <p:nvPr/>
          </p:nvSpPr>
          <p:spPr>
            <a:xfrm>
              <a:off x="6288800" y="2391701"/>
              <a:ext cx="2455425" cy="461665"/>
            </a:xfrm>
            <a:prstGeom prst="rect">
              <a:avLst/>
            </a:prstGeom>
            <a:ln>
              <a:noFill/>
            </a:ln>
          </p:spPr>
          <p:txBody>
            <a:bodyPr vert="horz" lIns="68580" tIns="34290" rIns="68580" bIns="34290" rtlCol="0">
              <a:noAutofit/>
            </a:bodyPr>
            <a:lstStyle/>
            <a:p>
              <a:pPr marL="0" marR="0" lvl="0" indent="0" algn="r" defTabSz="914400" rtl="0" eaLnBrk="1" fontAlgn="auto" latinLnBrk="0" hangingPunct="1">
                <a:lnSpc>
                  <a:spcPct val="100000"/>
                </a:lnSpc>
                <a:spcBef>
                  <a:spcPts val="750"/>
                </a:spcBef>
                <a:spcAft>
                  <a:spcPts val="0"/>
                </a:spcAft>
                <a:buClr>
                  <a:srgbClr val="174195"/>
                </a:buClr>
                <a:buSzPct val="120000"/>
                <a:buFontTx/>
                <a:buNone/>
                <a:tabLst/>
                <a:defRPr/>
              </a:pPr>
              <a:r>
                <a:rPr kumimoji="0" lang="fr-FR" sz="1400" b="0" i="0" u="none" strike="noStrike" kern="1200" cap="none" spc="0" normalizeH="0" baseline="0" noProof="0" dirty="0">
                  <a:ln>
                    <a:noFill/>
                  </a:ln>
                  <a:solidFill>
                    <a:prstClr val="white"/>
                  </a:solidFill>
                  <a:effectLst/>
                  <a:uLnTx/>
                  <a:uFillTx/>
                  <a:latin typeface="Calibri"/>
                  <a:ea typeface="+mn-ea"/>
                  <a:cs typeface="+mn-cs"/>
                </a:rPr>
                <a:t>More efficient and </a:t>
              </a:r>
              <a:r>
                <a:rPr kumimoji="0" lang="fr-FR" sz="1400" b="0" i="0" u="none" strike="noStrike" kern="1200" cap="none" spc="0" normalizeH="0" baseline="0" noProof="0" dirty="0" err="1">
                  <a:ln>
                    <a:noFill/>
                  </a:ln>
                  <a:solidFill>
                    <a:prstClr val="white"/>
                  </a:solidFill>
                  <a:effectLst/>
                  <a:uLnTx/>
                  <a:uFillTx/>
                  <a:latin typeface="Calibri"/>
                  <a:ea typeface="+mn-ea"/>
                  <a:cs typeface="+mn-cs"/>
                </a:rPr>
                <a:t>appropriate</a:t>
              </a:r>
              <a:r>
                <a:rPr kumimoji="0" lang="fr-FR" sz="1400" b="0" i="0" u="none" strike="noStrike" kern="1200" cap="none" spc="0" normalizeH="0" baseline="0" noProof="0" dirty="0">
                  <a:ln>
                    <a:noFill/>
                  </a:ln>
                  <a:solidFill>
                    <a:prstClr val="white"/>
                  </a:solidFill>
                  <a:effectLst/>
                  <a:uLnTx/>
                  <a:uFillTx/>
                  <a:latin typeface="Calibri"/>
                  <a:ea typeface="+mn-ea"/>
                  <a:cs typeface="+mn-cs"/>
                </a:rPr>
                <a:t> use of </a:t>
              </a:r>
              <a:r>
                <a:rPr kumimoji="0" lang="fr-FR" sz="1400" b="0" i="0" u="none" strike="noStrike" kern="1200" cap="none" spc="0" normalizeH="0" baseline="0" noProof="0" dirty="0" err="1">
                  <a:ln>
                    <a:noFill/>
                  </a:ln>
                  <a:solidFill>
                    <a:prstClr val="white"/>
                  </a:solidFill>
                  <a:effectLst/>
                  <a:uLnTx/>
                  <a:uFillTx/>
                  <a:latin typeface="Calibri"/>
                  <a:ea typeface="+mn-ea"/>
                  <a:cs typeface="+mn-cs"/>
                </a:rPr>
                <a:t>fertilizers</a:t>
              </a:r>
              <a:endParaRPr kumimoji="0" lang="en-GB"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Freeform 795"/>
            <p:cNvSpPr>
              <a:spLocks noEditPoints="1"/>
            </p:cNvSpPr>
            <p:nvPr/>
          </p:nvSpPr>
          <p:spPr bwMode="auto">
            <a:xfrm>
              <a:off x="5624164" y="2484761"/>
              <a:ext cx="319163" cy="345951"/>
            </a:xfrm>
            <a:custGeom>
              <a:avLst/>
              <a:gdLst>
                <a:gd name="T0" fmla="*/ 94 w 438"/>
                <a:gd name="T1" fmla="*/ 182 h 426"/>
                <a:gd name="T2" fmla="*/ 100 w 438"/>
                <a:gd name="T3" fmla="*/ 176 h 426"/>
                <a:gd name="T4" fmla="*/ 192 w 438"/>
                <a:gd name="T5" fmla="*/ 238 h 426"/>
                <a:gd name="T6" fmla="*/ 180 w 438"/>
                <a:gd name="T7" fmla="*/ 188 h 426"/>
                <a:gd name="T8" fmla="*/ 152 w 438"/>
                <a:gd name="T9" fmla="*/ 144 h 426"/>
                <a:gd name="T10" fmla="*/ 122 w 438"/>
                <a:gd name="T11" fmla="*/ 118 h 426"/>
                <a:gd name="T12" fmla="*/ 72 w 438"/>
                <a:gd name="T13" fmla="*/ 94 h 426"/>
                <a:gd name="T14" fmla="*/ 18 w 438"/>
                <a:gd name="T15" fmla="*/ 88 h 426"/>
                <a:gd name="T16" fmla="*/ 0 w 438"/>
                <a:gd name="T17" fmla="*/ 108 h 426"/>
                <a:gd name="T18" fmla="*/ 10 w 438"/>
                <a:gd name="T19" fmla="*/ 162 h 426"/>
                <a:gd name="T20" fmla="*/ 40 w 438"/>
                <a:gd name="T21" fmla="*/ 210 h 426"/>
                <a:gd name="T22" fmla="*/ 68 w 438"/>
                <a:gd name="T23" fmla="*/ 236 h 426"/>
                <a:gd name="T24" fmla="*/ 114 w 438"/>
                <a:gd name="T25" fmla="*/ 260 h 426"/>
                <a:gd name="T26" fmla="*/ 166 w 438"/>
                <a:gd name="T27" fmla="*/ 266 h 426"/>
                <a:gd name="T28" fmla="*/ 316 w 438"/>
                <a:gd name="T29" fmla="*/ 144 h 426"/>
                <a:gd name="T30" fmla="*/ 328 w 438"/>
                <a:gd name="T31" fmla="*/ 108 h 426"/>
                <a:gd name="T32" fmla="*/ 330 w 438"/>
                <a:gd name="T33" fmla="*/ 52 h 426"/>
                <a:gd name="T34" fmla="*/ 316 w 438"/>
                <a:gd name="T35" fmla="*/ 0 h 426"/>
                <a:gd name="T36" fmla="*/ 280 w 438"/>
                <a:gd name="T37" fmla="*/ 10 h 426"/>
                <a:gd name="T38" fmla="*/ 234 w 438"/>
                <a:gd name="T39" fmla="*/ 42 h 426"/>
                <a:gd name="T40" fmla="*/ 202 w 438"/>
                <a:gd name="T41" fmla="*/ 88 h 426"/>
                <a:gd name="T42" fmla="*/ 190 w 438"/>
                <a:gd name="T43" fmla="*/ 122 h 426"/>
                <a:gd name="T44" fmla="*/ 186 w 438"/>
                <a:gd name="T45" fmla="*/ 174 h 426"/>
                <a:gd name="T46" fmla="*/ 198 w 438"/>
                <a:gd name="T47" fmla="*/ 224 h 426"/>
                <a:gd name="T48" fmla="*/ 302 w 438"/>
                <a:gd name="T49" fmla="*/ 26 h 426"/>
                <a:gd name="T50" fmla="*/ 230 w 438"/>
                <a:gd name="T51" fmla="*/ 190 h 426"/>
                <a:gd name="T52" fmla="*/ 176 w 438"/>
                <a:gd name="T53" fmla="*/ 330 h 426"/>
                <a:gd name="T54" fmla="*/ 152 w 438"/>
                <a:gd name="T55" fmla="*/ 384 h 426"/>
                <a:gd name="T56" fmla="*/ 126 w 438"/>
                <a:gd name="T57" fmla="*/ 410 h 426"/>
                <a:gd name="T58" fmla="*/ 118 w 438"/>
                <a:gd name="T59" fmla="*/ 420 h 426"/>
                <a:gd name="T60" fmla="*/ 140 w 438"/>
                <a:gd name="T61" fmla="*/ 426 h 426"/>
                <a:gd name="T62" fmla="*/ 168 w 438"/>
                <a:gd name="T63" fmla="*/ 400 h 426"/>
                <a:gd name="T64" fmla="*/ 190 w 438"/>
                <a:gd name="T65" fmla="*/ 350 h 426"/>
                <a:gd name="T66" fmla="*/ 206 w 438"/>
                <a:gd name="T67" fmla="*/ 274 h 426"/>
                <a:gd name="T68" fmla="*/ 216 w 438"/>
                <a:gd name="T69" fmla="*/ 228 h 426"/>
                <a:gd name="T70" fmla="*/ 260 w 438"/>
                <a:gd name="T71" fmla="*/ 208 h 426"/>
                <a:gd name="T72" fmla="*/ 298 w 438"/>
                <a:gd name="T73" fmla="*/ 172 h 426"/>
                <a:gd name="T74" fmla="*/ 316 w 438"/>
                <a:gd name="T75" fmla="*/ 144 h 426"/>
                <a:gd name="T76" fmla="*/ 278 w 438"/>
                <a:gd name="T77" fmla="*/ 214 h 426"/>
                <a:gd name="T78" fmla="*/ 240 w 438"/>
                <a:gd name="T79" fmla="*/ 252 h 426"/>
                <a:gd name="T80" fmla="*/ 218 w 438"/>
                <a:gd name="T81" fmla="*/ 298 h 426"/>
                <a:gd name="T82" fmla="*/ 320 w 438"/>
                <a:gd name="T83" fmla="*/ 258 h 426"/>
                <a:gd name="T84" fmla="*/ 324 w 438"/>
                <a:gd name="T85" fmla="*/ 264 h 426"/>
                <a:gd name="T86" fmla="*/ 236 w 438"/>
                <a:gd name="T87" fmla="*/ 332 h 426"/>
                <a:gd name="T88" fmla="*/ 288 w 438"/>
                <a:gd name="T89" fmla="*/ 336 h 426"/>
                <a:gd name="T90" fmla="*/ 338 w 438"/>
                <a:gd name="T91" fmla="*/ 324 h 426"/>
                <a:gd name="T92" fmla="*/ 372 w 438"/>
                <a:gd name="T93" fmla="*/ 304 h 426"/>
                <a:gd name="T94" fmla="*/ 410 w 438"/>
                <a:gd name="T95" fmla="*/ 264 h 426"/>
                <a:gd name="T96" fmla="*/ 434 w 438"/>
                <a:gd name="T97" fmla="*/ 214 h 426"/>
                <a:gd name="T98" fmla="*/ 420 w 438"/>
                <a:gd name="T99" fmla="*/ 190 h 426"/>
                <a:gd name="T100" fmla="*/ 366 w 438"/>
                <a:gd name="T101" fmla="*/ 184 h 426"/>
                <a:gd name="T102" fmla="*/ 312 w 438"/>
                <a:gd name="T103" fmla="*/ 19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8" h="426">
                  <a:moveTo>
                    <a:pt x="182" y="266"/>
                  </a:moveTo>
                  <a:lnTo>
                    <a:pt x="182" y="266"/>
                  </a:lnTo>
                  <a:lnTo>
                    <a:pt x="94" y="182"/>
                  </a:lnTo>
                  <a:lnTo>
                    <a:pt x="22" y="110"/>
                  </a:lnTo>
                  <a:lnTo>
                    <a:pt x="22" y="110"/>
                  </a:lnTo>
                  <a:lnTo>
                    <a:pt x="100" y="176"/>
                  </a:lnTo>
                  <a:lnTo>
                    <a:pt x="192" y="256"/>
                  </a:lnTo>
                  <a:lnTo>
                    <a:pt x="192" y="256"/>
                  </a:lnTo>
                  <a:lnTo>
                    <a:pt x="192" y="238"/>
                  </a:lnTo>
                  <a:lnTo>
                    <a:pt x="190" y="222"/>
                  </a:lnTo>
                  <a:lnTo>
                    <a:pt x="186" y="204"/>
                  </a:lnTo>
                  <a:lnTo>
                    <a:pt x="180" y="188"/>
                  </a:lnTo>
                  <a:lnTo>
                    <a:pt x="172" y="172"/>
                  </a:lnTo>
                  <a:lnTo>
                    <a:pt x="162" y="158"/>
                  </a:lnTo>
                  <a:lnTo>
                    <a:pt x="152" y="144"/>
                  </a:lnTo>
                  <a:lnTo>
                    <a:pt x="138" y="130"/>
                  </a:lnTo>
                  <a:lnTo>
                    <a:pt x="138" y="130"/>
                  </a:lnTo>
                  <a:lnTo>
                    <a:pt x="122" y="118"/>
                  </a:lnTo>
                  <a:lnTo>
                    <a:pt x="106" y="108"/>
                  </a:lnTo>
                  <a:lnTo>
                    <a:pt x="90" y="100"/>
                  </a:lnTo>
                  <a:lnTo>
                    <a:pt x="72" y="94"/>
                  </a:lnTo>
                  <a:lnTo>
                    <a:pt x="54" y="90"/>
                  </a:lnTo>
                  <a:lnTo>
                    <a:pt x="36" y="88"/>
                  </a:lnTo>
                  <a:lnTo>
                    <a:pt x="18" y="88"/>
                  </a:lnTo>
                  <a:lnTo>
                    <a:pt x="0" y="90"/>
                  </a:lnTo>
                  <a:lnTo>
                    <a:pt x="0" y="90"/>
                  </a:lnTo>
                  <a:lnTo>
                    <a:pt x="0" y="108"/>
                  </a:lnTo>
                  <a:lnTo>
                    <a:pt x="0" y="126"/>
                  </a:lnTo>
                  <a:lnTo>
                    <a:pt x="4" y="144"/>
                  </a:lnTo>
                  <a:lnTo>
                    <a:pt x="10" y="162"/>
                  </a:lnTo>
                  <a:lnTo>
                    <a:pt x="18" y="178"/>
                  </a:lnTo>
                  <a:lnTo>
                    <a:pt x="28" y="194"/>
                  </a:lnTo>
                  <a:lnTo>
                    <a:pt x="40" y="210"/>
                  </a:lnTo>
                  <a:lnTo>
                    <a:pt x="52" y="224"/>
                  </a:lnTo>
                  <a:lnTo>
                    <a:pt x="52" y="224"/>
                  </a:lnTo>
                  <a:lnTo>
                    <a:pt x="68" y="236"/>
                  </a:lnTo>
                  <a:lnTo>
                    <a:pt x="82" y="246"/>
                  </a:lnTo>
                  <a:lnTo>
                    <a:pt x="98" y="254"/>
                  </a:lnTo>
                  <a:lnTo>
                    <a:pt x="114" y="260"/>
                  </a:lnTo>
                  <a:lnTo>
                    <a:pt x="132" y="264"/>
                  </a:lnTo>
                  <a:lnTo>
                    <a:pt x="148" y="266"/>
                  </a:lnTo>
                  <a:lnTo>
                    <a:pt x="166" y="266"/>
                  </a:lnTo>
                  <a:lnTo>
                    <a:pt x="182" y="266"/>
                  </a:lnTo>
                  <a:lnTo>
                    <a:pt x="182" y="266"/>
                  </a:lnTo>
                  <a:close/>
                  <a:moveTo>
                    <a:pt x="316" y="144"/>
                  </a:moveTo>
                  <a:lnTo>
                    <a:pt x="316" y="144"/>
                  </a:lnTo>
                  <a:lnTo>
                    <a:pt x="324" y="126"/>
                  </a:lnTo>
                  <a:lnTo>
                    <a:pt x="328" y="108"/>
                  </a:lnTo>
                  <a:lnTo>
                    <a:pt x="332" y="88"/>
                  </a:lnTo>
                  <a:lnTo>
                    <a:pt x="332" y="70"/>
                  </a:lnTo>
                  <a:lnTo>
                    <a:pt x="330" y="52"/>
                  </a:lnTo>
                  <a:lnTo>
                    <a:pt x="328" y="34"/>
                  </a:lnTo>
                  <a:lnTo>
                    <a:pt x="322" y="16"/>
                  </a:lnTo>
                  <a:lnTo>
                    <a:pt x="316" y="0"/>
                  </a:lnTo>
                  <a:lnTo>
                    <a:pt x="316" y="0"/>
                  </a:lnTo>
                  <a:lnTo>
                    <a:pt x="298" y="4"/>
                  </a:lnTo>
                  <a:lnTo>
                    <a:pt x="280" y="10"/>
                  </a:lnTo>
                  <a:lnTo>
                    <a:pt x="264" y="20"/>
                  </a:lnTo>
                  <a:lnTo>
                    <a:pt x="250" y="30"/>
                  </a:lnTo>
                  <a:lnTo>
                    <a:pt x="234" y="42"/>
                  </a:lnTo>
                  <a:lnTo>
                    <a:pt x="222" y="56"/>
                  </a:lnTo>
                  <a:lnTo>
                    <a:pt x="212" y="72"/>
                  </a:lnTo>
                  <a:lnTo>
                    <a:pt x="202" y="88"/>
                  </a:lnTo>
                  <a:lnTo>
                    <a:pt x="202" y="88"/>
                  </a:lnTo>
                  <a:lnTo>
                    <a:pt x="194" y="106"/>
                  </a:lnTo>
                  <a:lnTo>
                    <a:pt x="190" y="122"/>
                  </a:lnTo>
                  <a:lnTo>
                    <a:pt x="186" y="140"/>
                  </a:lnTo>
                  <a:lnTo>
                    <a:pt x="186" y="158"/>
                  </a:lnTo>
                  <a:lnTo>
                    <a:pt x="186" y="174"/>
                  </a:lnTo>
                  <a:lnTo>
                    <a:pt x="188" y="192"/>
                  </a:lnTo>
                  <a:lnTo>
                    <a:pt x="192" y="208"/>
                  </a:lnTo>
                  <a:lnTo>
                    <a:pt x="198" y="224"/>
                  </a:lnTo>
                  <a:lnTo>
                    <a:pt x="198" y="224"/>
                  </a:lnTo>
                  <a:lnTo>
                    <a:pt x="254" y="116"/>
                  </a:lnTo>
                  <a:lnTo>
                    <a:pt x="302" y="26"/>
                  </a:lnTo>
                  <a:lnTo>
                    <a:pt x="302" y="26"/>
                  </a:lnTo>
                  <a:lnTo>
                    <a:pt x="230" y="190"/>
                  </a:lnTo>
                  <a:lnTo>
                    <a:pt x="230" y="190"/>
                  </a:lnTo>
                  <a:lnTo>
                    <a:pt x="212" y="226"/>
                  </a:lnTo>
                  <a:lnTo>
                    <a:pt x="198" y="264"/>
                  </a:lnTo>
                  <a:lnTo>
                    <a:pt x="176" y="330"/>
                  </a:lnTo>
                  <a:lnTo>
                    <a:pt x="164" y="360"/>
                  </a:lnTo>
                  <a:lnTo>
                    <a:pt x="158" y="372"/>
                  </a:lnTo>
                  <a:lnTo>
                    <a:pt x="152" y="384"/>
                  </a:lnTo>
                  <a:lnTo>
                    <a:pt x="144" y="394"/>
                  </a:lnTo>
                  <a:lnTo>
                    <a:pt x="136" y="404"/>
                  </a:lnTo>
                  <a:lnTo>
                    <a:pt x="126" y="410"/>
                  </a:lnTo>
                  <a:lnTo>
                    <a:pt x="114" y="416"/>
                  </a:lnTo>
                  <a:lnTo>
                    <a:pt x="114" y="416"/>
                  </a:lnTo>
                  <a:lnTo>
                    <a:pt x="118" y="420"/>
                  </a:lnTo>
                  <a:lnTo>
                    <a:pt x="124" y="424"/>
                  </a:lnTo>
                  <a:lnTo>
                    <a:pt x="132" y="426"/>
                  </a:lnTo>
                  <a:lnTo>
                    <a:pt x="140" y="426"/>
                  </a:lnTo>
                  <a:lnTo>
                    <a:pt x="148" y="424"/>
                  </a:lnTo>
                  <a:lnTo>
                    <a:pt x="158" y="416"/>
                  </a:lnTo>
                  <a:lnTo>
                    <a:pt x="168" y="400"/>
                  </a:lnTo>
                  <a:lnTo>
                    <a:pt x="168" y="400"/>
                  </a:lnTo>
                  <a:lnTo>
                    <a:pt x="180" y="374"/>
                  </a:lnTo>
                  <a:lnTo>
                    <a:pt x="190" y="350"/>
                  </a:lnTo>
                  <a:lnTo>
                    <a:pt x="196" y="330"/>
                  </a:lnTo>
                  <a:lnTo>
                    <a:pt x="200" y="312"/>
                  </a:lnTo>
                  <a:lnTo>
                    <a:pt x="206" y="274"/>
                  </a:lnTo>
                  <a:lnTo>
                    <a:pt x="210" y="254"/>
                  </a:lnTo>
                  <a:lnTo>
                    <a:pt x="216" y="228"/>
                  </a:lnTo>
                  <a:lnTo>
                    <a:pt x="216" y="228"/>
                  </a:lnTo>
                  <a:lnTo>
                    <a:pt x="232" y="224"/>
                  </a:lnTo>
                  <a:lnTo>
                    <a:pt x="246" y="216"/>
                  </a:lnTo>
                  <a:lnTo>
                    <a:pt x="260" y="208"/>
                  </a:lnTo>
                  <a:lnTo>
                    <a:pt x="274" y="198"/>
                  </a:lnTo>
                  <a:lnTo>
                    <a:pt x="286" y="186"/>
                  </a:lnTo>
                  <a:lnTo>
                    <a:pt x="298" y="172"/>
                  </a:lnTo>
                  <a:lnTo>
                    <a:pt x="308" y="158"/>
                  </a:lnTo>
                  <a:lnTo>
                    <a:pt x="316" y="144"/>
                  </a:lnTo>
                  <a:lnTo>
                    <a:pt x="316" y="144"/>
                  </a:lnTo>
                  <a:close/>
                  <a:moveTo>
                    <a:pt x="294" y="204"/>
                  </a:moveTo>
                  <a:lnTo>
                    <a:pt x="294" y="204"/>
                  </a:lnTo>
                  <a:lnTo>
                    <a:pt x="278" y="214"/>
                  </a:lnTo>
                  <a:lnTo>
                    <a:pt x="264" y="226"/>
                  </a:lnTo>
                  <a:lnTo>
                    <a:pt x="252" y="238"/>
                  </a:lnTo>
                  <a:lnTo>
                    <a:pt x="240" y="252"/>
                  </a:lnTo>
                  <a:lnTo>
                    <a:pt x="230" y="266"/>
                  </a:lnTo>
                  <a:lnTo>
                    <a:pt x="224" y="282"/>
                  </a:lnTo>
                  <a:lnTo>
                    <a:pt x="218" y="298"/>
                  </a:lnTo>
                  <a:lnTo>
                    <a:pt x="212" y="314"/>
                  </a:lnTo>
                  <a:lnTo>
                    <a:pt x="212" y="314"/>
                  </a:lnTo>
                  <a:lnTo>
                    <a:pt x="320" y="258"/>
                  </a:lnTo>
                  <a:lnTo>
                    <a:pt x="410" y="212"/>
                  </a:lnTo>
                  <a:lnTo>
                    <a:pt x="410" y="212"/>
                  </a:lnTo>
                  <a:lnTo>
                    <a:pt x="324" y="264"/>
                  </a:lnTo>
                  <a:lnTo>
                    <a:pt x="220" y="326"/>
                  </a:lnTo>
                  <a:lnTo>
                    <a:pt x="220" y="326"/>
                  </a:lnTo>
                  <a:lnTo>
                    <a:pt x="236" y="332"/>
                  </a:lnTo>
                  <a:lnTo>
                    <a:pt x="252" y="334"/>
                  </a:lnTo>
                  <a:lnTo>
                    <a:pt x="270" y="336"/>
                  </a:lnTo>
                  <a:lnTo>
                    <a:pt x="288" y="336"/>
                  </a:lnTo>
                  <a:lnTo>
                    <a:pt x="304" y="334"/>
                  </a:lnTo>
                  <a:lnTo>
                    <a:pt x="322" y="330"/>
                  </a:lnTo>
                  <a:lnTo>
                    <a:pt x="338" y="324"/>
                  </a:lnTo>
                  <a:lnTo>
                    <a:pt x="356" y="316"/>
                  </a:lnTo>
                  <a:lnTo>
                    <a:pt x="356" y="316"/>
                  </a:lnTo>
                  <a:lnTo>
                    <a:pt x="372" y="304"/>
                  </a:lnTo>
                  <a:lnTo>
                    <a:pt x="386" y="292"/>
                  </a:lnTo>
                  <a:lnTo>
                    <a:pt x="400" y="280"/>
                  </a:lnTo>
                  <a:lnTo>
                    <a:pt x="410" y="264"/>
                  </a:lnTo>
                  <a:lnTo>
                    <a:pt x="420" y="248"/>
                  </a:lnTo>
                  <a:lnTo>
                    <a:pt x="428" y="232"/>
                  </a:lnTo>
                  <a:lnTo>
                    <a:pt x="434" y="214"/>
                  </a:lnTo>
                  <a:lnTo>
                    <a:pt x="438" y="196"/>
                  </a:lnTo>
                  <a:lnTo>
                    <a:pt x="438" y="196"/>
                  </a:lnTo>
                  <a:lnTo>
                    <a:pt x="420" y="190"/>
                  </a:lnTo>
                  <a:lnTo>
                    <a:pt x="402" y="186"/>
                  </a:lnTo>
                  <a:lnTo>
                    <a:pt x="384" y="184"/>
                  </a:lnTo>
                  <a:lnTo>
                    <a:pt x="366" y="184"/>
                  </a:lnTo>
                  <a:lnTo>
                    <a:pt x="348" y="186"/>
                  </a:lnTo>
                  <a:lnTo>
                    <a:pt x="330" y="190"/>
                  </a:lnTo>
                  <a:lnTo>
                    <a:pt x="312" y="196"/>
                  </a:lnTo>
                  <a:lnTo>
                    <a:pt x="294" y="204"/>
                  </a:lnTo>
                  <a:lnTo>
                    <a:pt x="294" y="204"/>
                  </a:ln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grpSp>
      <p:grpSp>
        <p:nvGrpSpPr>
          <p:cNvPr id="5" name="Group 4"/>
          <p:cNvGrpSpPr/>
          <p:nvPr/>
        </p:nvGrpSpPr>
        <p:grpSpPr>
          <a:xfrm>
            <a:off x="792960" y="590067"/>
            <a:ext cx="501002" cy="474588"/>
            <a:chOff x="899592" y="634430"/>
            <a:chExt cx="501002" cy="474588"/>
          </a:xfrm>
        </p:grpSpPr>
        <p:sp>
          <p:nvSpPr>
            <p:cNvPr id="19" name="Oval 41"/>
            <p:cNvSpPr/>
            <p:nvPr/>
          </p:nvSpPr>
          <p:spPr bwMode="ltGray">
            <a:xfrm>
              <a:off x="899592" y="634430"/>
              <a:ext cx="501002" cy="474588"/>
            </a:xfrm>
            <a:prstGeom prst="ellipse">
              <a:avLst/>
            </a:prstGeom>
            <a:solidFill>
              <a:srgbClr val="FFFFFF"/>
            </a:solidFill>
            <a:ln w="38100" cap="flat" cmpd="sng" algn="ctr">
              <a:solidFill>
                <a:srgbClr val="B8AAA2"/>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sp>
          <p:nvSpPr>
            <p:cNvPr id="20" name="Freeform 4930"/>
            <p:cNvSpPr>
              <a:spLocks noEditPoints="1"/>
            </p:cNvSpPr>
            <p:nvPr/>
          </p:nvSpPr>
          <p:spPr bwMode="auto">
            <a:xfrm>
              <a:off x="1001228" y="634430"/>
              <a:ext cx="297730" cy="369577"/>
            </a:xfrm>
            <a:custGeom>
              <a:avLst/>
              <a:gdLst>
                <a:gd name="T0" fmla="*/ 302 w 304"/>
                <a:gd name="T1" fmla="*/ 270 h 384"/>
                <a:gd name="T2" fmla="*/ 284 w 304"/>
                <a:gd name="T3" fmla="*/ 322 h 384"/>
                <a:gd name="T4" fmla="*/ 254 w 304"/>
                <a:gd name="T5" fmla="*/ 354 h 384"/>
                <a:gd name="T6" fmla="*/ 204 w 304"/>
                <a:gd name="T7" fmla="*/ 380 h 384"/>
                <a:gd name="T8" fmla="*/ 162 w 304"/>
                <a:gd name="T9" fmla="*/ 384 h 384"/>
                <a:gd name="T10" fmla="*/ 170 w 304"/>
                <a:gd name="T11" fmla="*/ 330 h 384"/>
                <a:gd name="T12" fmla="*/ 202 w 304"/>
                <a:gd name="T13" fmla="*/ 282 h 384"/>
                <a:gd name="T14" fmla="*/ 236 w 304"/>
                <a:gd name="T15" fmla="*/ 256 h 384"/>
                <a:gd name="T16" fmla="*/ 290 w 304"/>
                <a:gd name="T17" fmla="*/ 242 h 384"/>
                <a:gd name="T18" fmla="*/ 0 w 304"/>
                <a:gd name="T19" fmla="*/ 242 h 384"/>
                <a:gd name="T20" fmla="*/ 8 w 304"/>
                <a:gd name="T21" fmla="*/ 298 h 384"/>
                <a:gd name="T22" fmla="*/ 38 w 304"/>
                <a:gd name="T23" fmla="*/ 346 h 384"/>
                <a:gd name="T24" fmla="*/ 74 w 304"/>
                <a:gd name="T25" fmla="*/ 370 h 384"/>
                <a:gd name="T26" fmla="*/ 128 w 304"/>
                <a:gd name="T27" fmla="*/ 384 h 384"/>
                <a:gd name="T28" fmla="*/ 140 w 304"/>
                <a:gd name="T29" fmla="*/ 356 h 384"/>
                <a:gd name="T30" fmla="*/ 122 w 304"/>
                <a:gd name="T31" fmla="*/ 304 h 384"/>
                <a:gd name="T32" fmla="*/ 92 w 304"/>
                <a:gd name="T33" fmla="*/ 272 h 384"/>
                <a:gd name="T34" fmla="*/ 42 w 304"/>
                <a:gd name="T35" fmla="*/ 246 h 384"/>
                <a:gd name="T36" fmla="*/ 0 w 304"/>
                <a:gd name="T37" fmla="*/ 242 h 384"/>
                <a:gd name="T38" fmla="*/ 138 w 304"/>
                <a:gd name="T39" fmla="*/ 68 h 384"/>
                <a:gd name="T40" fmla="*/ 160 w 304"/>
                <a:gd name="T41" fmla="*/ 78 h 384"/>
                <a:gd name="T42" fmla="*/ 172 w 304"/>
                <a:gd name="T43" fmla="*/ 44 h 384"/>
                <a:gd name="T44" fmla="*/ 152 w 304"/>
                <a:gd name="T45" fmla="*/ 0 h 384"/>
                <a:gd name="T46" fmla="*/ 134 w 304"/>
                <a:gd name="T47" fmla="*/ 30 h 384"/>
                <a:gd name="T48" fmla="*/ 182 w 304"/>
                <a:gd name="T49" fmla="*/ 94 h 384"/>
                <a:gd name="T50" fmla="*/ 162 w 304"/>
                <a:gd name="T51" fmla="*/ 146 h 384"/>
                <a:gd name="T52" fmla="*/ 202 w 304"/>
                <a:gd name="T53" fmla="*/ 136 h 384"/>
                <a:gd name="T54" fmla="*/ 230 w 304"/>
                <a:gd name="T55" fmla="*/ 102 h 384"/>
                <a:gd name="T56" fmla="*/ 220 w 304"/>
                <a:gd name="T57" fmla="*/ 76 h 384"/>
                <a:gd name="T58" fmla="*/ 182 w 304"/>
                <a:gd name="T59" fmla="*/ 94 h 384"/>
                <a:gd name="T60" fmla="*/ 74 w 304"/>
                <a:gd name="T61" fmla="*/ 102 h 384"/>
                <a:gd name="T62" fmla="*/ 102 w 304"/>
                <a:gd name="T63" fmla="*/ 136 h 384"/>
                <a:gd name="T64" fmla="*/ 142 w 304"/>
                <a:gd name="T65" fmla="*/ 146 h 384"/>
                <a:gd name="T66" fmla="*/ 122 w 304"/>
                <a:gd name="T67" fmla="*/ 94 h 384"/>
                <a:gd name="T68" fmla="*/ 84 w 304"/>
                <a:gd name="T69" fmla="*/ 76 h 384"/>
                <a:gd name="T70" fmla="*/ 192 w 304"/>
                <a:gd name="T71" fmla="*/ 176 h 384"/>
                <a:gd name="T72" fmla="*/ 164 w 304"/>
                <a:gd name="T73" fmla="*/ 232 h 384"/>
                <a:gd name="T74" fmla="*/ 204 w 304"/>
                <a:gd name="T75" fmla="*/ 246 h 384"/>
                <a:gd name="T76" fmla="*/ 240 w 304"/>
                <a:gd name="T77" fmla="*/ 224 h 384"/>
                <a:gd name="T78" fmla="*/ 268 w 304"/>
                <a:gd name="T79" fmla="*/ 166 h 384"/>
                <a:gd name="T80" fmla="*/ 228 w 304"/>
                <a:gd name="T81" fmla="*/ 152 h 384"/>
                <a:gd name="T82" fmla="*/ 192 w 304"/>
                <a:gd name="T83" fmla="*/ 176 h 384"/>
                <a:gd name="T84" fmla="*/ 42 w 304"/>
                <a:gd name="T85" fmla="*/ 188 h 384"/>
                <a:gd name="T86" fmla="*/ 64 w 304"/>
                <a:gd name="T87" fmla="*/ 224 h 384"/>
                <a:gd name="T88" fmla="*/ 120 w 304"/>
                <a:gd name="T89" fmla="*/ 252 h 384"/>
                <a:gd name="T90" fmla="*/ 136 w 304"/>
                <a:gd name="T91" fmla="*/ 212 h 384"/>
                <a:gd name="T92" fmla="*/ 112 w 304"/>
                <a:gd name="T93" fmla="*/ 176 h 384"/>
                <a:gd name="T94" fmla="*/ 56 w 304"/>
                <a:gd name="T95" fmla="*/ 1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4" h="384">
                  <a:moveTo>
                    <a:pt x="304" y="242"/>
                  </a:moveTo>
                  <a:lnTo>
                    <a:pt x="304" y="242"/>
                  </a:lnTo>
                  <a:lnTo>
                    <a:pt x="304" y="256"/>
                  </a:lnTo>
                  <a:lnTo>
                    <a:pt x="302" y="270"/>
                  </a:lnTo>
                  <a:lnTo>
                    <a:pt x="300" y="284"/>
                  </a:lnTo>
                  <a:lnTo>
                    <a:pt x="296" y="298"/>
                  </a:lnTo>
                  <a:lnTo>
                    <a:pt x="290" y="310"/>
                  </a:lnTo>
                  <a:lnTo>
                    <a:pt x="284" y="322"/>
                  </a:lnTo>
                  <a:lnTo>
                    <a:pt x="274" y="334"/>
                  </a:lnTo>
                  <a:lnTo>
                    <a:pt x="266" y="346"/>
                  </a:lnTo>
                  <a:lnTo>
                    <a:pt x="266" y="346"/>
                  </a:lnTo>
                  <a:lnTo>
                    <a:pt x="254" y="354"/>
                  </a:lnTo>
                  <a:lnTo>
                    <a:pt x="242" y="364"/>
                  </a:lnTo>
                  <a:lnTo>
                    <a:pt x="230" y="370"/>
                  </a:lnTo>
                  <a:lnTo>
                    <a:pt x="218" y="376"/>
                  </a:lnTo>
                  <a:lnTo>
                    <a:pt x="204" y="380"/>
                  </a:lnTo>
                  <a:lnTo>
                    <a:pt x="190" y="382"/>
                  </a:lnTo>
                  <a:lnTo>
                    <a:pt x="176" y="384"/>
                  </a:lnTo>
                  <a:lnTo>
                    <a:pt x="162" y="384"/>
                  </a:lnTo>
                  <a:lnTo>
                    <a:pt x="162" y="384"/>
                  </a:lnTo>
                  <a:lnTo>
                    <a:pt x="162" y="370"/>
                  </a:lnTo>
                  <a:lnTo>
                    <a:pt x="164" y="356"/>
                  </a:lnTo>
                  <a:lnTo>
                    <a:pt x="166" y="342"/>
                  </a:lnTo>
                  <a:lnTo>
                    <a:pt x="170" y="330"/>
                  </a:lnTo>
                  <a:lnTo>
                    <a:pt x="176" y="316"/>
                  </a:lnTo>
                  <a:lnTo>
                    <a:pt x="182" y="304"/>
                  </a:lnTo>
                  <a:lnTo>
                    <a:pt x="192" y="292"/>
                  </a:lnTo>
                  <a:lnTo>
                    <a:pt x="202" y="282"/>
                  </a:lnTo>
                  <a:lnTo>
                    <a:pt x="202" y="282"/>
                  </a:lnTo>
                  <a:lnTo>
                    <a:pt x="212" y="272"/>
                  </a:lnTo>
                  <a:lnTo>
                    <a:pt x="224" y="264"/>
                  </a:lnTo>
                  <a:lnTo>
                    <a:pt x="236" y="256"/>
                  </a:lnTo>
                  <a:lnTo>
                    <a:pt x="250" y="250"/>
                  </a:lnTo>
                  <a:lnTo>
                    <a:pt x="262" y="246"/>
                  </a:lnTo>
                  <a:lnTo>
                    <a:pt x="276" y="244"/>
                  </a:lnTo>
                  <a:lnTo>
                    <a:pt x="290" y="242"/>
                  </a:lnTo>
                  <a:lnTo>
                    <a:pt x="304" y="242"/>
                  </a:lnTo>
                  <a:lnTo>
                    <a:pt x="304" y="242"/>
                  </a:lnTo>
                  <a:close/>
                  <a:moveTo>
                    <a:pt x="0" y="242"/>
                  </a:moveTo>
                  <a:lnTo>
                    <a:pt x="0" y="242"/>
                  </a:lnTo>
                  <a:lnTo>
                    <a:pt x="0" y="256"/>
                  </a:lnTo>
                  <a:lnTo>
                    <a:pt x="2" y="270"/>
                  </a:lnTo>
                  <a:lnTo>
                    <a:pt x="4" y="284"/>
                  </a:lnTo>
                  <a:lnTo>
                    <a:pt x="8" y="298"/>
                  </a:lnTo>
                  <a:lnTo>
                    <a:pt x="14" y="310"/>
                  </a:lnTo>
                  <a:lnTo>
                    <a:pt x="20" y="322"/>
                  </a:lnTo>
                  <a:lnTo>
                    <a:pt x="30" y="334"/>
                  </a:lnTo>
                  <a:lnTo>
                    <a:pt x="38" y="346"/>
                  </a:lnTo>
                  <a:lnTo>
                    <a:pt x="38" y="346"/>
                  </a:lnTo>
                  <a:lnTo>
                    <a:pt x="50" y="354"/>
                  </a:lnTo>
                  <a:lnTo>
                    <a:pt x="62" y="364"/>
                  </a:lnTo>
                  <a:lnTo>
                    <a:pt x="74" y="370"/>
                  </a:lnTo>
                  <a:lnTo>
                    <a:pt x="86" y="376"/>
                  </a:lnTo>
                  <a:lnTo>
                    <a:pt x="100" y="380"/>
                  </a:lnTo>
                  <a:lnTo>
                    <a:pt x="114" y="382"/>
                  </a:lnTo>
                  <a:lnTo>
                    <a:pt x="128" y="384"/>
                  </a:lnTo>
                  <a:lnTo>
                    <a:pt x="142" y="384"/>
                  </a:lnTo>
                  <a:lnTo>
                    <a:pt x="142" y="384"/>
                  </a:lnTo>
                  <a:lnTo>
                    <a:pt x="142" y="370"/>
                  </a:lnTo>
                  <a:lnTo>
                    <a:pt x="140" y="356"/>
                  </a:lnTo>
                  <a:lnTo>
                    <a:pt x="138" y="342"/>
                  </a:lnTo>
                  <a:lnTo>
                    <a:pt x="134" y="330"/>
                  </a:lnTo>
                  <a:lnTo>
                    <a:pt x="128" y="316"/>
                  </a:lnTo>
                  <a:lnTo>
                    <a:pt x="122" y="304"/>
                  </a:lnTo>
                  <a:lnTo>
                    <a:pt x="112" y="292"/>
                  </a:lnTo>
                  <a:lnTo>
                    <a:pt x="102" y="282"/>
                  </a:lnTo>
                  <a:lnTo>
                    <a:pt x="102" y="282"/>
                  </a:lnTo>
                  <a:lnTo>
                    <a:pt x="92" y="272"/>
                  </a:lnTo>
                  <a:lnTo>
                    <a:pt x="80" y="264"/>
                  </a:lnTo>
                  <a:lnTo>
                    <a:pt x="68" y="256"/>
                  </a:lnTo>
                  <a:lnTo>
                    <a:pt x="54" y="250"/>
                  </a:lnTo>
                  <a:lnTo>
                    <a:pt x="42" y="246"/>
                  </a:lnTo>
                  <a:lnTo>
                    <a:pt x="28" y="244"/>
                  </a:lnTo>
                  <a:lnTo>
                    <a:pt x="14" y="242"/>
                  </a:lnTo>
                  <a:lnTo>
                    <a:pt x="0" y="242"/>
                  </a:lnTo>
                  <a:lnTo>
                    <a:pt x="0" y="242"/>
                  </a:lnTo>
                  <a:close/>
                  <a:moveTo>
                    <a:pt x="132" y="44"/>
                  </a:moveTo>
                  <a:lnTo>
                    <a:pt x="132" y="44"/>
                  </a:lnTo>
                  <a:lnTo>
                    <a:pt x="134" y="56"/>
                  </a:lnTo>
                  <a:lnTo>
                    <a:pt x="138" y="68"/>
                  </a:lnTo>
                  <a:lnTo>
                    <a:pt x="144" y="78"/>
                  </a:lnTo>
                  <a:lnTo>
                    <a:pt x="152" y="86"/>
                  </a:lnTo>
                  <a:lnTo>
                    <a:pt x="152" y="86"/>
                  </a:lnTo>
                  <a:lnTo>
                    <a:pt x="160" y="78"/>
                  </a:lnTo>
                  <a:lnTo>
                    <a:pt x="166" y="68"/>
                  </a:lnTo>
                  <a:lnTo>
                    <a:pt x="170" y="56"/>
                  </a:lnTo>
                  <a:lnTo>
                    <a:pt x="172" y="44"/>
                  </a:lnTo>
                  <a:lnTo>
                    <a:pt x="172" y="44"/>
                  </a:lnTo>
                  <a:lnTo>
                    <a:pt x="170" y="30"/>
                  </a:lnTo>
                  <a:lnTo>
                    <a:pt x="166" y="20"/>
                  </a:lnTo>
                  <a:lnTo>
                    <a:pt x="160" y="8"/>
                  </a:lnTo>
                  <a:lnTo>
                    <a:pt x="152" y="0"/>
                  </a:lnTo>
                  <a:lnTo>
                    <a:pt x="152" y="0"/>
                  </a:lnTo>
                  <a:lnTo>
                    <a:pt x="144" y="8"/>
                  </a:lnTo>
                  <a:lnTo>
                    <a:pt x="138" y="20"/>
                  </a:lnTo>
                  <a:lnTo>
                    <a:pt x="134" y="30"/>
                  </a:lnTo>
                  <a:lnTo>
                    <a:pt x="132" y="44"/>
                  </a:lnTo>
                  <a:lnTo>
                    <a:pt x="132" y="44"/>
                  </a:lnTo>
                  <a:close/>
                  <a:moveTo>
                    <a:pt x="182" y="94"/>
                  </a:moveTo>
                  <a:lnTo>
                    <a:pt x="182" y="94"/>
                  </a:lnTo>
                  <a:lnTo>
                    <a:pt x="172" y="106"/>
                  </a:lnTo>
                  <a:lnTo>
                    <a:pt x="166" y="118"/>
                  </a:lnTo>
                  <a:lnTo>
                    <a:pt x="164" y="132"/>
                  </a:lnTo>
                  <a:lnTo>
                    <a:pt x="162" y="146"/>
                  </a:lnTo>
                  <a:lnTo>
                    <a:pt x="162" y="146"/>
                  </a:lnTo>
                  <a:lnTo>
                    <a:pt x="176" y="146"/>
                  </a:lnTo>
                  <a:lnTo>
                    <a:pt x="190" y="142"/>
                  </a:lnTo>
                  <a:lnTo>
                    <a:pt x="202" y="136"/>
                  </a:lnTo>
                  <a:lnTo>
                    <a:pt x="214" y="126"/>
                  </a:lnTo>
                  <a:lnTo>
                    <a:pt x="214" y="126"/>
                  </a:lnTo>
                  <a:lnTo>
                    <a:pt x="222" y="116"/>
                  </a:lnTo>
                  <a:lnTo>
                    <a:pt x="230" y="102"/>
                  </a:lnTo>
                  <a:lnTo>
                    <a:pt x="232" y="90"/>
                  </a:lnTo>
                  <a:lnTo>
                    <a:pt x="234" y="76"/>
                  </a:lnTo>
                  <a:lnTo>
                    <a:pt x="234" y="76"/>
                  </a:lnTo>
                  <a:lnTo>
                    <a:pt x="220" y="76"/>
                  </a:lnTo>
                  <a:lnTo>
                    <a:pt x="206" y="80"/>
                  </a:lnTo>
                  <a:lnTo>
                    <a:pt x="194" y="86"/>
                  </a:lnTo>
                  <a:lnTo>
                    <a:pt x="182" y="94"/>
                  </a:lnTo>
                  <a:lnTo>
                    <a:pt x="182" y="94"/>
                  </a:lnTo>
                  <a:close/>
                  <a:moveTo>
                    <a:pt x="72" y="76"/>
                  </a:moveTo>
                  <a:lnTo>
                    <a:pt x="72" y="76"/>
                  </a:lnTo>
                  <a:lnTo>
                    <a:pt x="72" y="90"/>
                  </a:lnTo>
                  <a:lnTo>
                    <a:pt x="74" y="102"/>
                  </a:lnTo>
                  <a:lnTo>
                    <a:pt x="82" y="116"/>
                  </a:lnTo>
                  <a:lnTo>
                    <a:pt x="90" y="126"/>
                  </a:lnTo>
                  <a:lnTo>
                    <a:pt x="90" y="126"/>
                  </a:lnTo>
                  <a:lnTo>
                    <a:pt x="102" y="136"/>
                  </a:lnTo>
                  <a:lnTo>
                    <a:pt x="114" y="142"/>
                  </a:lnTo>
                  <a:lnTo>
                    <a:pt x="128" y="146"/>
                  </a:lnTo>
                  <a:lnTo>
                    <a:pt x="142" y="146"/>
                  </a:lnTo>
                  <a:lnTo>
                    <a:pt x="142" y="146"/>
                  </a:lnTo>
                  <a:lnTo>
                    <a:pt x="140" y="132"/>
                  </a:lnTo>
                  <a:lnTo>
                    <a:pt x="138" y="118"/>
                  </a:lnTo>
                  <a:lnTo>
                    <a:pt x="132" y="106"/>
                  </a:lnTo>
                  <a:lnTo>
                    <a:pt x="122" y="94"/>
                  </a:lnTo>
                  <a:lnTo>
                    <a:pt x="122" y="94"/>
                  </a:lnTo>
                  <a:lnTo>
                    <a:pt x="110" y="86"/>
                  </a:lnTo>
                  <a:lnTo>
                    <a:pt x="98" y="80"/>
                  </a:lnTo>
                  <a:lnTo>
                    <a:pt x="84" y="76"/>
                  </a:lnTo>
                  <a:lnTo>
                    <a:pt x="72" y="76"/>
                  </a:lnTo>
                  <a:lnTo>
                    <a:pt x="72" y="76"/>
                  </a:lnTo>
                  <a:close/>
                  <a:moveTo>
                    <a:pt x="192" y="176"/>
                  </a:moveTo>
                  <a:lnTo>
                    <a:pt x="192" y="176"/>
                  </a:lnTo>
                  <a:lnTo>
                    <a:pt x="184" y="184"/>
                  </a:lnTo>
                  <a:lnTo>
                    <a:pt x="178" y="192"/>
                  </a:lnTo>
                  <a:lnTo>
                    <a:pt x="168" y="212"/>
                  </a:lnTo>
                  <a:lnTo>
                    <a:pt x="164" y="232"/>
                  </a:lnTo>
                  <a:lnTo>
                    <a:pt x="162" y="252"/>
                  </a:lnTo>
                  <a:lnTo>
                    <a:pt x="162" y="252"/>
                  </a:lnTo>
                  <a:lnTo>
                    <a:pt x="184" y="252"/>
                  </a:lnTo>
                  <a:lnTo>
                    <a:pt x="204" y="246"/>
                  </a:lnTo>
                  <a:lnTo>
                    <a:pt x="222" y="236"/>
                  </a:lnTo>
                  <a:lnTo>
                    <a:pt x="232" y="230"/>
                  </a:lnTo>
                  <a:lnTo>
                    <a:pt x="240" y="224"/>
                  </a:lnTo>
                  <a:lnTo>
                    <a:pt x="240" y="224"/>
                  </a:lnTo>
                  <a:lnTo>
                    <a:pt x="246" y="214"/>
                  </a:lnTo>
                  <a:lnTo>
                    <a:pt x="254" y="206"/>
                  </a:lnTo>
                  <a:lnTo>
                    <a:pt x="262" y="188"/>
                  </a:lnTo>
                  <a:lnTo>
                    <a:pt x="268" y="166"/>
                  </a:lnTo>
                  <a:lnTo>
                    <a:pt x="268" y="146"/>
                  </a:lnTo>
                  <a:lnTo>
                    <a:pt x="268" y="146"/>
                  </a:lnTo>
                  <a:lnTo>
                    <a:pt x="248" y="148"/>
                  </a:lnTo>
                  <a:lnTo>
                    <a:pt x="228" y="152"/>
                  </a:lnTo>
                  <a:lnTo>
                    <a:pt x="208" y="162"/>
                  </a:lnTo>
                  <a:lnTo>
                    <a:pt x="200" y="168"/>
                  </a:lnTo>
                  <a:lnTo>
                    <a:pt x="192" y="176"/>
                  </a:lnTo>
                  <a:lnTo>
                    <a:pt x="192" y="176"/>
                  </a:lnTo>
                  <a:close/>
                  <a:moveTo>
                    <a:pt x="36" y="146"/>
                  </a:moveTo>
                  <a:lnTo>
                    <a:pt x="36" y="146"/>
                  </a:lnTo>
                  <a:lnTo>
                    <a:pt x="36" y="166"/>
                  </a:lnTo>
                  <a:lnTo>
                    <a:pt x="42" y="188"/>
                  </a:lnTo>
                  <a:lnTo>
                    <a:pt x="50" y="206"/>
                  </a:lnTo>
                  <a:lnTo>
                    <a:pt x="58" y="214"/>
                  </a:lnTo>
                  <a:lnTo>
                    <a:pt x="64" y="224"/>
                  </a:lnTo>
                  <a:lnTo>
                    <a:pt x="64" y="224"/>
                  </a:lnTo>
                  <a:lnTo>
                    <a:pt x="72" y="230"/>
                  </a:lnTo>
                  <a:lnTo>
                    <a:pt x="82" y="236"/>
                  </a:lnTo>
                  <a:lnTo>
                    <a:pt x="100" y="246"/>
                  </a:lnTo>
                  <a:lnTo>
                    <a:pt x="120" y="252"/>
                  </a:lnTo>
                  <a:lnTo>
                    <a:pt x="142" y="252"/>
                  </a:lnTo>
                  <a:lnTo>
                    <a:pt x="142" y="252"/>
                  </a:lnTo>
                  <a:lnTo>
                    <a:pt x="140" y="232"/>
                  </a:lnTo>
                  <a:lnTo>
                    <a:pt x="136" y="212"/>
                  </a:lnTo>
                  <a:lnTo>
                    <a:pt x="126" y="192"/>
                  </a:lnTo>
                  <a:lnTo>
                    <a:pt x="120" y="184"/>
                  </a:lnTo>
                  <a:lnTo>
                    <a:pt x="112" y="176"/>
                  </a:lnTo>
                  <a:lnTo>
                    <a:pt x="112" y="176"/>
                  </a:lnTo>
                  <a:lnTo>
                    <a:pt x="104" y="168"/>
                  </a:lnTo>
                  <a:lnTo>
                    <a:pt x="96" y="162"/>
                  </a:lnTo>
                  <a:lnTo>
                    <a:pt x="76" y="152"/>
                  </a:lnTo>
                  <a:lnTo>
                    <a:pt x="56" y="148"/>
                  </a:lnTo>
                  <a:lnTo>
                    <a:pt x="36" y="146"/>
                  </a:lnTo>
                  <a:lnTo>
                    <a:pt x="36" y="146"/>
                  </a:lnTo>
                  <a:close/>
                </a:path>
              </a:pathLst>
            </a:custGeom>
            <a:solidFill>
              <a:srgbClr val="B8AAA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grpSp>
      <p:sp>
        <p:nvSpPr>
          <p:cNvPr id="65" name="Oval 64"/>
          <p:cNvSpPr/>
          <p:nvPr/>
        </p:nvSpPr>
        <p:spPr>
          <a:xfrm>
            <a:off x="6297617" y="1913731"/>
            <a:ext cx="794663" cy="43749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€78M</a:t>
            </a:r>
          </a:p>
        </p:txBody>
      </p:sp>
      <p:sp>
        <p:nvSpPr>
          <p:cNvPr id="66" name="Oval 65"/>
          <p:cNvSpPr/>
          <p:nvPr/>
        </p:nvSpPr>
        <p:spPr>
          <a:xfrm>
            <a:off x="5596467" y="4210661"/>
            <a:ext cx="415693" cy="30226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a:t>
            </a:r>
          </a:p>
        </p:txBody>
      </p:sp>
      <p:sp>
        <p:nvSpPr>
          <p:cNvPr id="67" name="TextBox 66"/>
          <p:cNvSpPr txBox="1"/>
          <p:nvPr/>
        </p:nvSpPr>
        <p:spPr>
          <a:xfrm>
            <a:off x="5977231" y="4238681"/>
            <a:ext cx="22300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6"/>
                </a:solidFill>
                <a:effectLst/>
                <a:uLnTx/>
                <a:uFillTx/>
                <a:latin typeface="Calibri"/>
                <a:ea typeface="+mn-ea"/>
                <a:cs typeface="+mn-cs"/>
              </a:rPr>
              <a:t>Expected Copernicus enabled revenues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sp>
        <p:nvSpPr>
          <p:cNvPr id="35" name="Rectangle 34"/>
          <p:cNvSpPr/>
          <p:nvPr/>
        </p:nvSpPr>
        <p:spPr>
          <a:xfrm>
            <a:off x="1477328" y="4693270"/>
            <a:ext cx="7884939"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prstClr val="black"/>
                </a:solidFill>
                <a:effectLst/>
                <a:uLnTx/>
                <a:uFillTx/>
                <a:latin typeface="Calibri"/>
                <a:ea typeface="+mn-ea"/>
                <a:cs typeface="+mn-cs"/>
              </a:rPr>
              <a:t>Sources: PwC-Strategy&amp; analysis &amp; </a:t>
            </a:r>
            <a:r>
              <a:rPr kumimoji="0" lang="en-GB" sz="1000" b="0" i="1" u="none" strike="noStrike" kern="1200" cap="none" spc="0" normalizeH="0" baseline="0" noProof="0">
                <a:ln>
                  <a:noFill/>
                </a:ln>
                <a:solidFill>
                  <a:prstClr val="black"/>
                </a:solidFill>
                <a:effectLst/>
                <a:uLnTx/>
                <a:uFillTx/>
                <a:latin typeface="Calibri"/>
                <a:ea typeface="+mn-ea"/>
                <a:cs typeface="+mn-cs"/>
              </a:rPr>
              <a:t>European Commission</a:t>
            </a:r>
            <a:endParaRPr kumimoji="0" lang="fr-FR" sz="10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074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i multimediali online 4" descr="EN - COPERNICUS Programme - Unique opportunities for developers">
            <a:hlinkClick r:id="" action="ppaction://media"/>
            <a:extLst>
              <a:ext uri="{FF2B5EF4-FFF2-40B4-BE49-F238E27FC236}">
                <a16:creationId xmlns:a16="http://schemas.microsoft.com/office/drawing/2014/main" id="{92A29B84-1FC3-A649-877F-B33DEB4EBC54}"/>
              </a:ext>
            </a:extLst>
          </p:cNvPr>
          <p:cNvPicPr>
            <a:picLocks noRot="1" noChangeAspect="1"/>
          </p:cNvPicPr>
          <p:nvPr>
            <a:videoFile r:link="rId1"/>
          </p:nvPr>
        </p:nvPicPr>
        <p:blipFill>
          <a:blip r:embed="rId3"/>
          <a:stretch>
            <a:fillRect/>
          </a:stretch>
        </p:blipFill>
        <p:spPr>
          <a:xfrm>
            <a:off x="1524000" y="559080"/>
            <a:ext cx="6096000" cy="3429000"/>
          </a:xfrm>
          <a:prstGeom prst="rect">
            <a:avLst/>
          </a:prstGeom>
        </p:spPr>
      </p:pic>
    </p:spTree>
    <p:extLst>
      <p:ext uri="{BB962C8B-B14F-4D97-AF65-F5344CB8AC3E}">
        <p14:creationId xmlns:p14="http://schemas.microsoft.com/office/powerpoint/2010/main" val="403535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areas and products examples</a:t>
            </a:r>
          </a:p>
        </p:txBody>
      </p:sp>
      <p:sp>
        <p:nvSpPr>
          <p:cNvPr id="9" name="Rectangle 8"/>
          <p:cNvSpPr/>
          <p:nvPr/>
        </p:nvSpPr>
        <p:spPr>
          <a:xfrm>
            <a:off x="1437607" y="934315"/>
            <a:ext cx="2020091" cy="1781451"/>
          </a:xfrm>
          <a:prstGeom prst="rect">
            <a:avLst/>
          </a:prstGeom>
          <a:solidFill>
            <a:srgbClr val="FAA741">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62626"/>
                </a:solidFill>
                <a:effectLst/>
                <a:uLnTx/>
                <a:uFillTx/>
                <a:latin typeface="Calibri"/>
                <a:ea typeface="+mn-ea"/>
                <a:cs typeface="+mn-cs"/>
              </a:rPr>
              <a:t>Disaster Emergency Situations</a:t>
            </a:r>
          </a:p>
        </p:txBody>
      </p:sp>
      <p:sp>
        <p:nvSpPr>
          <p:cNvPr id="11" name="Rectangle 10"/>
          <p:cNvSpPr/>
          <p:nvPr/>
        </p:nvSpPr>
        <p:spPr>
          <a:xfrm>
            <a:off x="1437607" y="2853894"/>
            <a:ext cx="2020091" cy="1679201"/>
          </a:xfrm>
          <a:prstGeom prst="rect">
            <a:avLst/>
          </a:prstGeom>
          <a:solidFill>
            <a:srgbClr val="FAA741">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62626"/>
                </a:solidFill>
                <a:effectLst/>
                <a:uLnTx/>
                <a:uFillTx/>
                <a:latin typeface="Calibri"/>
                <a:ea typeface="+mn-ea"/>
                <a:cs typeface="+mn-cs"/>
              </a:rPr>
              <a:t>Humanitarian Crises</a:t>
            </a:r>
            <a:endParaRPr kumimoji="0" lang="en-US" sz="1800" b="1" i="0" u="none" strike="noStrike" kern="1200" cap="none" spc="0" normalizeH="0" baseline="0" noProof="0" dirty="0">
              <a:ln>
                <a:noFill/>
              </a:ln>
              <a:solidFill>
                <a:srgbClr val="262626"/>
              </a:solidFill>
              <a:effectLst/>
              <a:uLnTx/>
              <a:uFillTx/>
              <a:latin typeface="Calibri"/>
              <a:ea typeface="+mn-ea"/>
              <a:cs typeface="+mn-cs"/>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grpSp>
        <p:nvGrpSpPr>
          <p:cNvPr id="17" name="Group 16"/>
          <p:cNvGrpSpPr/>
          <p:nvPr/>
        </p:nvGrpSpPr>
        <p:grpSpPr>
          <a:xfrm>
            <a:off x="3484855" y="987574"/>
            <a:ext cx="2373296" cy="3297723"/>
            <a:chOff x="3484855" y="987574"/>
            <a:chExt cx="2373296" cy="32977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84855" y="987574"/>
              <a:ext cx="2272212" cy="3297723"/>
            </a:xfrm>
            <a:prstGeom prst="rect">
              <a:avLst/>
            </a:prstGeom>
          </p:spPr>
        </p:pic>
        <p:sp>
          <p:nvSpPr>
            <p:cNvPr id="8" name="Rectangle 7"/>
            <p:cNvSpPr/>
            <p:nvPr/>
          </p:nvSpPr>
          <p:spPr>
            <a:xfrm rot="2645268">
              <a:off x="4985074" y="4022774"/>
              <a:ext cx="598073" cy="19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rot="5893189">
              <a:off x="5349953" y="1858895"/>
              <a:ext cx="639826" cy="185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rot="5893189">
              <a:off x="5392092" y="2832192"/>
              <a:ext cx="729951" cy="202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24" name="Straight Connector 23"/>
          <p:cNvCxnSpPr>
            <a:endCxn id="22" idx="1"/>
          </p:cNvCxnSpPr>
          <p:nvPr/>
        </p:nvCxnSpPr>
        <p:spPr>
          <a:xfrm flipV="1">
            <a:off x="5486542" y="1509563"/>
            <a:ext cx="309594" cy="995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2" idx="1"/>
          </p:cNvCxnSpPr>
          <p:nvPr/>
        </p:nvCxnSpPr>
        <p:spPr>
          <a:xfrm flipV="1">
            <a:off x="5486542" y="1509563"/>
            <a:ext cx="309594" cy="198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8" idx="2"/>
            <a:endCxn id="21" idx="1"/>
          </p:cNvCxnSpPr>
          <p:nvPr/>
        </p:nvCxnSpPr>
        <p:spPr>
          <a:xfrm flipV="1">
            <a:off x="5657022" y="2733705"/>
            <a:ext cx="139114" cy="185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3" idx="1"/>
          </p:cNvCxnSpPr>
          <p:nvPr/>
        </p:nvCxnSpPr>
        <p:spPr>
          <a:xfrm>
            <a:off x="5495496" y="3537839"/>
            <a:ext cx="300640" cy="42000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75656" y="4587974"/>
            <a:ext cx="2661306" cy="400110"/>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62626"/>
                </a:solidFill>
                <a:effectLst/>
                <a:uLnTx/>
                <a:uFillTx/>
                <a:latin typeface="Calibri"/>
                <a:ea typeface="+mn-ea"/>
                <a:cs typeface="+mn-cs"/>
              </a:rPr>
              <a:t>EFAS = European Flood Awareness System;</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262626"/>
                </a:solidFill>
                <a:effectLst/>
                <a:uLnTx/>
                <a:uFillTx/>
                <a:latin typeface="Calibri"/>
                <a:ea typeface="+mn-ea"/>
                <a:cs typeface="+mn-cs"/>
              </a:rPr>
              <a:t>EFFIS=European Forest Fire Information System</a:t>
            </a:r>
            <a:endParaRPr kumimoji="0" lang="en-US" sz="1000" b="0" i="1" u="none" strike="noStrike" kern="1200" cap="none" spc="0" normalizeH="0" baseline="0" noProof="0" dirty="0">
              <a:ln>
                <a:noFill/>
              </a:ln>
              <a:solidFill>
                <a:srgbClr val="000000"/>
              </a:solidFill>
              <a:effectLst/>
              <a:uLnTx/>
              <a:uFillTx/>
              <a:latin typeface="Calibri" charset="0"/>
              <a:ea typeface="+mn-ea"/>
              <a:cs typeface="+mn-cs"/>
            </a:endParaRPr>
          </a:p>
        </p:txBody>
      </p:sp>
      <p:sp>
        <p:nvSpPr>
          <p:cNvPr id="21" name="Rectangle 20"/>
          <p:cNvSpPr/>
          <p:nvPr/>
        </p:nvSpPr>
        <p:spPr>
          <a:xfrm>
            <a:off x="5796136" y="2158457"/>
            <a:ext cx="2909643" cy="1150496"/>
          </a:xfrm>
          <a:prstGeom prst="rect">
            <a:avLst/>
          </a:prstGeom>
          <a:solidFill>
            <a:srgbClr val="FAA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Rapid Mapping: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Reference Maps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Delineation Maps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Grading Maps</a:t>
            </a:r>
          </a:p>
        </p:txBody>
      </p:sp>
      <p:sp>
        <p:nvSpPr>
          <p:cNvPr id="22" name="Rectangle 21"/>
          <p:cNvSpPr/>
          <p:nvPr/>
        </p:nvSpPr>
        <p:spPr>
          <a:xfrm>
            <a:off x="5796136" y="934315"/>
            <a:ext cx="2909643" cy="1150496"/>
          </a:xfrm>
          <a:prstGeom prst="rect">
            <a:avLst/>
          </a:prstGeom>
          <a:solidFill>
            <a:srgbClr val="FAA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Risk &amp; Recovery Mapping: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Reference Maps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Pre-disaster Situation Maps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Post-disaster Situation Maps</a:t>
            </a:r>
          </a:p>
        </p:txBody>
      </p:sp>
      <p:sp>
        <p:nvSpPr>
          <p:cNvPr id="23" name="Rectangle 22"/>
          <p:cNvSpPr/>
          <p:nvPr/>
        </p:nvSpPr>
        <p:spPr>
          <a:xfrm>
            <a:off x="5796136" y="3382599"/>
            <a:ext cx="2906037" cy="1150496"/>
          </a:xfrm>
          <a:prstGeom prst="rect">
            <a:avLst/>
          </a:prstGeom>
          <a:solidFill>
            <a:srgbClr val="FAA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Early Warning: </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Floods: EFAS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Forest Fires:  EFFIS</a:t>
            </a:r>
          </a:p>
        </p:txBody>
      </p:sp>
    </p:spTree>
    <p:extLst>
      <p:ext uri="{BB962C8B-B14F-4D97-AF65-F5344CB8AC3E}">
        <p14:creationId xmlns:p14="http://schemas.microsoft.com/office/powerpoint/2010/main" val="1744365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Copernicus at your fingertips</a:t>
            </a:r>
          </a:p>
        </p:txBody>
      </p:sp>
      <p:sp>
        <p:nvSpPr>
          <p:cNvPr id="3" name="Content Placeholder 2"/>
          <p:cNvSpPr>
            <a:spLocks noGrp="1"/>
          </p:cNvSpPr>
          <p:nvPr>
            <p:ph idx="1"/>
          </p:nvPr>
        </p:nvSpPr>
        <p:spPr/>
        <p:txBody>
          <a:bodyPr/>
          <a:lstStyle/>
          <a:p>
            <a:r>
              <a:rPr lang="en-GB" dirty="0" err="1">
                <a:hlinkClick r:id="rId2"/>
              </a:rPr>
              <a:t>SnapPlanet</a:t>
            </a:r>
            <a:endParaRPr lang="en-GB" dirty="0"/>
          </a:p>
          <a:p>
            <a:r>
              <a:rPr lang="en-GB" dirty="0" err="1">
                <a:hlinkClick r:id="rId3"/>
              </a:rPr>
              <a:t>SpectatorEarth</a:t>
            </a:r>
            <a:endParaRPr lang="en-GB" dirty="0"/>
          </a:p>
          <a:p>
            <a:r>
              <a:rPr lang="en-GB" dirty="0" err="1">
                <a:hlinkClick r:id="rId4"/>
              </a:rPr>
              <a:t>Pasyfo</a:t>
            </a:r>
            <a:r>
              <a:rPr lang="en-GB" dirty="0"/>
              <a:t> </a:t>
            </a:r>
          </a:p>
          <a:p>
            <a:r>
              <a:rPr lang="en-GB" dirty="0" err="1">
                <a:hlinkClick r:id="rId5"/>
              </a:rPr>
              <a:t>AirtextUK</a:t>
            </a:r>
            <a:endParaRPr lang="en-GB" dirty="0"/>
          </a:p>
          <a:p>
            <a:r>
              <a:rPr lang="en-GB" dirty="0" err="1">
                <a:hlinkClick r:id="rId6"/>
              </a:rPr>
              <a:t>iBeach</a:t>
            </a:r>
            <a:endParaRPr lang="en-GB" dirty="0"/>
          </a:p>
          <a:p>
            <a:r>
              <a:rPr lang="en-GB" dirty="0"/>
              <a:t>… </a:t>
            </a:r>
          </a:p>
          <a:p>
            <a:endParaRPr lang="en-GB" dirty="0"/>
          </a:p>
          <a:p>
            <a:endParaRPr lang="en-GB" dirty="0"/>
          </a:p>
          <a:p>
            <a:endParaRPr lang="en-GB" dirty="0"/>
          </a:p>
        </p:txBody>
      </p:sp>
      <p:pic>
        <p:nvPicPr>
          <p:cNvPr id="4" name="Picture 3"/>
          <p:cNvPicPr>
            <a:picLocks noChangeAspect="1"/>
          </p:cNvPicPr>
          <p:nvPr/>
        </p:nvPicPr>
        <p:blipFill>
          <a:blip r:embed="rId7"/>
          <a:stretch>
            <a:fillRect/>
          </a:stretch>
        </p:blipFill>
        <p:spPr>
          <a:xfrm>
            <a:off x="4654352" y="699542"/>
            <a:ext cx="4032448" cy="2500932"/>
          </a:xfrm>
          <a:prstGeom prst="rect">
            <a:avLst/>
          </a:prstGeom>
        </p:spPr>
      </p:pic>
      <p:pic>
        <p:nvPicPr>
          <p:cNvPr id="5" name="Picture 4"/>
          <p:cNvPicPr>
            <a:picLocks noChangeAspect="1"/>
          </p:cNvPicPr>
          <p:nvPr/>
        </p:nvPicPr>
        <p:blipFill>
          <a:blip r:embed="rId8"/>
          <a:stretch>
            <a:fillRect/>
          </a:stretch>
        </p:blipFill>
        <p:spPr>
          <a:xfrm>
            <a:off x="4283968" y="1419622"/>
            <a:ext cx="4320480" cy="2419092"/>
          </a:xfrm>
          <a:prstGeom prst="rect">
            <a:avLst/>
          </a:prstGeom>
        </p:spPr>
      </p:pic>
      <p:pic>
        <p:nvPicPr>
          <p:cNvPr id="6" name="Picture 5"/>
          <p:cNvPicPr>
            <a:picLocks noChangeAspect="1"/>
          </p:cNvPicPr>
          <p:nvPr/>
        </p:nvPicPr>
        <p:blipFill>
          <a:blip r:embed="rId9"/>
          <a:stretch>
            <a:fillRect/>
          </a:stretch>
        </p:blipFill>
        <p:spPr>
          <a:xfrm>
            <a:off x="4210672" y="2139702"/>
            <a:ext cx="3741316" cy="300379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9037" y="592125"/>
            <a:ext cx="3546604" cy="2715766"/>
          </a:xfrm>
          <a:prstGeom prst="rect">
            <a:avLst/>
          </a:prstGeom>
        </p:spPr>
      </p:pic>
      <p:pic>
        <p:nvPicPr>
          <p:cNvPr id="8" name="Picture 7"/>
          <p:cNvPicPr>
            <a:picLocks noChangeAspect="1"/>
          </p:cNvPicPr>
          <p:nvPr/>
        </p:nvPicPr>
        <p:blipFill>
          <a:blip r:embed="rId11"/>
          <a:stretch>
            <a:fillRect/>
          </a:stretch>
        </p:blipFill>
        <p:spPr>
          <a:xfrm>
            <a:off x="2947692" y="1681589"/>
            <a:ext cx="1967622" cy="3457466"/>
          </a:xfrm>
          <a:prstGeom prst="rect">
            <a:avLst/>
          </a:prstGeom>
        </p:spPr>
      </p:pic>
    </p:spTree>
    <p:extLst>
      <p:ext uri="{BB962C8B-B14F-4D97-AF65-F5344CB8AC3E}">
        <p14:creationId xmlns:p14="http://schemas.microsoft.com/office/powerpoint/2010/main" val="318322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F669B7-5BB8-48A9-95E7-7519F309E386}" type="slidenum">
              <a:rPr kumimoji="0" lang="en-GB" sz="1000" b="0" i="0" u="none" strike="noStrike" kern="1200" cap="all" spc="0" normalizeH="0" baseline="0" noProof="0" smtClean="0">
                <a:ln>
                  <a:noFill/>
                </a:ln>
                <a:solidFill>
                  <a:srgbClr val="898989"/>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all" spc="0" normalizeH="0" baseline="0" noProof="0" dirty="0">
              <a:ln>
                <a:noFill/>
              </a:ln>
              <a:solidFill>
                <a:srgbClr val="898989"/>
              </a:solidFill>
              <a:effectLst/>
              <a:uLnTx/>
              <a:uFillTx/>
              <a:latin typeface="Calibri"/>
              <a:ea typeface="+mn-ea"/>
              <a:cs typeface="+mn-cs"/>
            </a:endParaRPr>
          </a:p>
        </p:txBody>
      </p:sp>
      <p:sp>
        <p:nvSpPr>
          <p:cNvPr id="5" name="Espace réservé du contenu 4"/>
          <p:cNvSpPr>
            <a:spLocks noGrp="1"/>
          </p:cNvSpPr>
          <p:nvPr>
            <p:ph sz="quarter" idx="4294967295"/>
          </p:nvPr>
        </p:nvSpPr>
        <p:spPr>
          <a:xfrm>
            <a:off x="7847013" y="141288"/>
            <a:ext cx="1296987" cy="161925"/>
          </a:xfrm>
        </p:spPr>
        <p:txBody>
          <a:bodyPr>
            <a:normAutofit fontScale="25000" lnSpcReduction="20000"/>
          </a:bodyPr>
          <a:lstStyle/>
          <a:p>
            <a:r>
              <a:rPr lang="en-GB" dirty="0"/>
              <a:t>Agriculture</a:t>
            </a:r>
          </a:p>
        </p:txBody>
      </p:sp>
      <p:sp>
        <p:nvSpPr>
          <p:cNvPr id="12" name="Rectangle 11"/>
          <p:cNvSpPr/>
          <p:nvPr/>
        </p:nvSpPr>
        <p:spPr>
          <a:xfrm>
            <a:off x="1690179" y="1170930"/>
            <a:ext cx="2773810" cy="18697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262626"/>
                </a:solidFill>
                <a:effectLst/>
                <a:uLnTx/>
                <a:uFillTx/>
                <a:latin typeface="Calibri"/>
                <a:ea typeface="+mn-ea"/>
                <a:cs typeface="+mn-cs"/>
              </a:rPr>
              <a:t>Irrigation cost for one year: </a:t>
            </a:r>
            <a:r>
              <a:rPr kumimoji="0" lang="en-GB" sz="1050" b="1" i="0" u="none" strike="noStrike" kern="1200" cap="none" spc="0" normalizeH="0" baseline="0" noProof="0" dirty="0">
                <a:ln>
                  <a:noFill/>
                </a:ln>
                <a:solidFill>
                  <a:srgbClr val="262626"/>
                </a:solidFill>
                <a:effectLst/>
                <a:uLnTx/>
                <a:uFillTx/>
                <a:latin typeface="Calibri"/>
                <a:ea typeface="+mn-ea"/>
                <a:cs typeface="+mn-cs"/>
              </a:rPr>
              <a:t>8 M€ to 20 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26262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262626"/>
                </a:solidFill>
                <a:effectLst/>
                <a:uLnTx/>
                <a:uFillTx/>
                <a:latin typeface="Calibri"/>
                <a:ea typeface="+mn-ea"/>
                <a:cs typeface="+mn-cs"/>
              </a:rPr>
              <a:t>Improvements through optimisation of the </a:t>
            </a:r>
            <a:r>
              <a:rPr kumimoji="0" lang="en-GB" sz="1050" b="1" i="0" u="none" strike="noStrike" kern="1200" cap="none" spc="0" normalizeH="0" baseline="0" noProof="0" dirty="0">
                <a:ln>
                  <a:noFill/>
                </a:ln>
                <a:solidFill>
                  <a:srgbClr val="262626"/>
                </a:solidFill>
                <a:effectLst/>
                <a:uLnTx/>
                <a:uFillTx/>
                <a:latin typeface="Calibri"/>
                <a:ea typeface="+mn-ea"/>
                <a:cs typeface="+mn-cs"/>
              </a:rPr>
              <a:t>amount of water requirements</a:t>
            </a:r>
            <a:r>
              <a:rPr kumimoji="0" lang="en-GB" sz="1050" b="0" i="0" u="none" strike="noStrike" kern="1200" cap="none" spc="0" normalizeH="0" baseline="0" noProof="0" dirty="0">
                <a:ln>
                  <a:noFill/>
                </a:ln>
                <a:solidFill>
                  <a:srgbClr val="262626"/>
                </a:solidFill>
                <a:effectLst/>
                <a:uLnTx/>
                <a:uFillTx/>
                <a:latin typeface="Calibri"/>
                <a:ea typeface="+mn-ea"/>
                <a:cs typeface="+mn-cs"/>
              </a:rPr>
              <a:t> + optimisation of the </a:t>
            </a:r>
            <a:r>
              <a:rPr kumimoji="0" lang="en-GB" sz="1050" b="1" i="0" u="none" strike="noStrike" kern="1200" cap="none" spc="0" normalizeH="0" baseline="0" noProof="0" dirty="0">
                <a:ln>
                  <a:noFill/>
                </a:ln>
                <a:solidFill>
                  <a:srgbClr val="262626"/>
                </a:solidFill>
                <a:effectLst/>
                <a:uLnTx/>
                <a:uFillTx/>
                <a:latin typeface="Calibri"/>
                <a:ea typeface="+mn-ea"/>
                <a:cs typeface="+mn-cs"/>
              </a:rPr>
              <a:t>distribution of individual irrigation events</a:t>
            </a:r>
            <a:r>
              <a:rPr kumimoji="0" lang="en-GB" sz="1050" b="0" i="0" u="none" strike="noStrike" kern="1200" cap="none" spc="0" normalizeH="0" baseline="0" noProof="0" dirty="0">
                <a:ln>
                  <a:noFill/>
                </a:ln>
                <a:solidFill>
                  <a:srgbClr val="262626"/>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srgbClr val="26262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262626"/>
                </a:solidFill>
                <a:effectLst/>
                <a:uLnTx/>
                <a:uFillTx/>
                <a:latin typeface="Calibri"/>
                <a:ea typeface="+mn-ea"/>
                <a:cs typeface="+mn-cs"/>
              </a:rPr>
              <a:t>Products delivered: </a:t>
            </a:r>
          </a:p>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1" i="0" u="none" strike="noStrike" kern="1200" cap="none" spc="0" normalizeH="0" baseline="0" noProof="0" dirty="0">
                <a:ln>
                  <a:noFill/>
                </a:ln>
                <a:solidFill>
                  <a:srgbClr val="262626"/>
                </a:solidFill>
                <a:effectLst/>
                <a:uLnTx/>
                <a:uFillTx/>
                <a:latin typeface="Calibri"/>
                <a:ea typeface="+mn-ea"/>
                <a:cs typeface="+mn-cs"/>
              </a:rPr>
              <a:t>crop development maps</a:t>
            </a:r>
            <a:endParaRPr kumimoji="0" lang="en-GB" sz="1050" b="0" i="0" u="none" strike="noStrike" kern="1200" cap="none" spc="0" normalizeH="0" baseline="0" noProof="0" dirty="0">
              <a:ln>
                <a:noFill/>
              </a:ln>
              <a:solidFill>
                <a:srgbClr val="262626"/>
              </a:solidFill>
              <a:effectLst/>
              <a:uLnTx/>
              <a:uFillTx/>
              <a:latin typeface="Calibri"/>
              <a:ea typeface="+mn-ea"/>
              <a:cs typeface="+mn-cs"/>
            </a:endParaRPr>
          </a:p>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1" i="0" u="none" strike="noStrike" kern="1200" cap="none" spc="0" normalizeH="0" baseline="0" noProof="0" dirty="0">
                <a:ln>
                  <a:noFill/>
                </a:ln>
                <a:solidFill>
                  <a:srgbClr val="262626"/>
                </a:solidFill>
                <a:effectLst/>
                <a:uLnTx/>
                <a:uFillTx/>
                <a:latin typeface="Calibri"/>
                <a:ea typeface="+mn-ea"/>
                <a:cs typeface="+mn-cs"/>
              </a:rPr>
              <a:t>evapotranspiration maps  </a:t>
            </a:r>
          </a:p>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1" i="0" u="none" strike="noStrike" kern="1200" cap="none" spc="0" normalizeH="0" baseline="0" noProof="0" dirty="0">
                <a:ln>
                  <a:noFill/>
                </a:ln>
                <a:solidFill>
                  <a:srgbClr val="262626"/>
                </a:solidFill>
                <a:effectLst/>
                <a:uLnTx/>
                <a:uFillTx/>
                <a:latin typeface="Calibri"/>
                <a:ea typeface="+mn-ea"/>
                <a:cs typeface="+mn-cs"/>
              </a:rPr>
              <a:t>weather data and forecast</a:t>
            </a:r>
          </a:p>
        </p:txBody>
      </p:sp>
      <p:sp>
        <p:nvSpPr>
          <p:cNvPr id="32" name="Rectangle 31"/>
          <p:cNvSpPr/>
          <p:nvPr/>
        </p:nvSpPr>
        <p:spPr bwMode="ltGray">
          <a:xfrm>
            <a:off x="1728979" y="4011910"/>
            <a:ext cx="2581231" cy="627534"/>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1" u="none" strike="noStrike" kern="1200" cap="none" spc="0" normalizeH="0" baseline="0" noProof="0" dirty="0">
                <a:ln>
                  <a:noFill/>
                </a:ln>
                <a:solidFill>
                  <a:prstClr val="white"/>
                </a:solidFill>
                <a:effectLst/>
                <a:uLnTx/>
                <a:uFillTx/>
                <a:latin typeface="Calibri"/>
                <a:ea typeface="+mn-ea"/>
                <a:cs typeface="+mn-cs"/>
              </a:rPr>
              <a:t>23%</a:t>
            </a:r>
            <a:r>
              <a:rPr kumimoji="0" lang="en-GB" sz="1800" b="1" i="1" u="none" strike="noStrike" kern="1200" cap="none" spc="0" normalizeH="0" baseline="0" noProof="0" dirty="0">
                <a:ln>
                  <a:noFill/>
                </a:ln>
                <a:solidFill>
                  <a:prstClr val="white"/>
                </a:solidFill>
                <a:effectLst/>
                <a:uLnTx/>
                <a:uFillTx/>
                <a:latin typeface="Calibri"/>
                <a:ea typeface="+mn-ea"/>
                <a:cs typeface="+mn-cs"/>
              </a:rPr>
              <a:t>  </a:t>
            </a:r>
            <a:r>
              <a:rPr kumimoji="0" lang="en-GB" sz="1050" b="0" i="0" u="none" strike="noStrike" kern="1200" cap="none" spc="0" normalizeH="0" baseline="0" noProof="0" dirty="0">
                <a:ln>
                  <a:noFill/>
                </a:ln>
                <a:solidFill>
                  <a:prstClr val="white"/>
                </a:solidFill>
                <a:effectLst/>
                <a:uLnTx/>
                <a:uFillTx/>
                <a:latin typeface="Calibri"/>
                <a:ea typeface="+mn-ea"/>
                <a:cs typeface="+mn-cs"/>
              </a:rPr>
              <a:t>reduction of the total service cost enabled by Sentinel data (compared to commercial satellites)</a:t>
            </a:r>
            <a:endParaRPr kumimoji="0" lang="en-US" sz="105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bwMode="ltGray">
          <a:xfrm>
            <a:off x="1420148" y="141480"/>
            <a:ext cx="1575926" cy="2269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9DC3E6"/>
                </a:solidFill>
                <a:effectLst/>
                <a:uLnTx/>
                <a:uFillTx/>
                <a:latin typeface="Ec Square SANS PRO"/>
                <a:ea typeface="+mn-ea"/>
                <a:cs typeface="+mn-cs"/>
              </a:rPr>
              <a:t>Case study</a:t>
            </a:r>
            <a:endParaRPr kumimoji="0" lang="en-GB" sz="1800" b="0" i="1" u="none" strike="noStrike" kern="1200" cap="none" spc="0" normalizeH="0" baseline="0" noProof="0" dirty="0">
              <a:ln>
                <a:noFill/>
              </a:ln>
              <a:solidFill>
                <a:srgbClr val="9DC3E6"/>
              </a:solidFill>
              <a:effectLst/>
              <a:uLnTx/>
              <a:uFillTx/>
              <a:latin typeface="Ec Square SANS PRO"/>
              <a:ea typeface="+mn-ea"/>
              <a:cs typeface="+mn-cs"/>
            </a:endParaRPr>
          </a:p>
        </p:txBody>
      </p:sp>
      <p:pic>
        <p:nvPicPr>
          <p:cNvPr id="2" name="Image 1"/>
          <p:cNvPicPr>
            <a:picLocks noChangeAspect="1"/>
          </p:cNvPicPr>
          <p:nvPr/>
        </p:nvPicPr>
        <p:blipFill>
          <a:blip r:embed="rId2"/>
          <a:stretch>
            <a:fillRect/>
          </a:stretch>
        </p:blipFill>
        <p:spPr>
          <a:xfrm>
            <a:off x="4439617" y="1033471"/>
            <a:ext cx="3973442" cy="2643021"/>
          </a:xfrm>
          <a:prstGeom prst="rect">
            <a:avLst/>
          </a:prstGeom>
        </p:spPr>
      </p:pic>
      <p:sp>
        <p:nvSpPr>
          <p:cNvPr id="37" name="Flèche vers le bas 36"/>
          <p:cNvSpPr/>
          <p:nvPr/>
        </p:nvSpPr>
        <p:spPr bwMode="ltGray">
          <a:xfrm>
            <a:off x="2552303" y="3272680"/>
            <a:ext cx="918102" cy="678644"/>
          </a:xfrm>
          <a:prstGeom prst="downArrow">
            <a:avLst/>
          </a:prstGeom>
          <a:gradFill flip="none" rotWithShape="1">
            <a:gsLst>
              <a:gs pos="0">
                <a:schemeClr val="bg1"/>
              </a:gs>
              <a:gs pos="82000">
                <a:srgbClr val="002060"/>
              </a:gs>
              <a:gs pos="100000">
                <a:srgbClr val="00206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cxnSp>
        <p:nvCxnSpPr>
          <p:cNvPr id="38" name="Connecteur droit 37"/>
          <p:cNvCxnSpPr/>
          <p:nvPr/>
        </p:nvCxnSpPr>
        <p:spPr>
          <a:xfrm>
            <a:off x="1728979" y="1117940"/>
            <a:ext cx="246497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1690179" y="3147814"/>
            <a:ext cx="257299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695786" y="3774101"/>
            <a:ext cx="3461103" cy="473206"/>
          </a:xfrm>
          <a:prstGeom prst="rect">
            <a:avLst/>
          </a:prstGeom>
          <a:solidFill>
            <a:schemeClr val="bg1">
              <a:lumMod val="95000"/>
            </a:schemeClr>
          </a:solidFill>
          <a:ln w="3175">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002060"/>
                </a:solidFill>
                <a:effectLst/>
                <a:uLnTx/>
                <a:uFillTx/>
                <a:latin typeface="Calibri"/>
                <a:ea typeface="+mn-ea"/>
                <a:cs typeface="+mn-cs"/>
              </a:rPr>
              <a:t>Extract of the </a:t>
            </a:r>
            <a:r>
              <a:rPr kumimoji="0" lang="en-US" sz="825" b="1" i="0" u="none" strike="noStrike" kern="1200" cap="none" spc="0" normalizeH="0" baseline="0" noProof="0" dirty="0" err="1">
                <a:ln>
                  <a:noFill/>
                </a:ln>
                <a:solidFill>
                  <a:srgbClr val="002060"/>
                </a:solidFill>
                <a:effectLst/>
                <a:uLnTx/>
                <a:uFillTx/>
                <a:latin typeface="Calibri"/>
                <a:ea typeface="+mn-ea"/>
                <a:cs typeface="+mn-cs"/>
              </a:rPr>
              <a:t>webGIS</a:t>
            </a:r>
            <a:r>
              <a:rPr kumimoji="0" lang="en-US" sz="825" b="1" i="0" u="none" strike="noStrike" kern="1200" cap="none" spc="0" normalizeH="0" baseline="0" noProof="0" dirty="0">
                <a:ln>
                  <a:noFill/>
                </a:ln>
                <a:solidFill>
                  <a:srgbClr val="002060"/>
                </a:solidFill>
                <a:effectLst/>
                <a:uLnTx/>
                <a:uFillTx/>
                <a:latin typeface="Calibri"/>
                <a:ea typeface="+mn-ea"/>
                <a:cs typeface="+mn-cs"/>
              </a:rPr>
              <a:t> information used to deliver the information to farmers </a:t>
            </a:r>
            <a:r>
              <a:rPr kumimoji="0" lang="en-US" sz="825" b="0" i="0" u="none" strike="noStrike" kern="1200" cap="none" spc="0" normalizeH="0" baseline="0" noProof="0" dirty="0">
                <a:ln>
                  <a:noFill/>
                </a:ln>
                <a:solidFill>
                  <a:srgbClr val="262626"/>
                </a:solidFill>
                <a:effectLst/>
                <a:uLnTx/>
                <a:uFillTx/>
                <a:latin typeface="Calibri"/>
                <a:ea typeface="+mn-ea"/>
                <a:cs typeface="+mn-cs"/>
              </a:rPr>
              <a:t>	</a:t>
            </a:r>
            <a:br>
              <a:rPr kumimoji="0" lang="en-US" sz="825" b="0" i="0" u="none" strike="noStrike" kern="1200" cap="none" spc="0" normalizeH="0" baseline="0" noProof="0" dirty="0">
                <a:ln>
                  <a:noFill/>
                </a:ln>
                <a:solidFill>
                  <a:srgbClr val="262626"/>
                </a:solidFill>
                <a:effectLst/>
                <a:uLnTx/>
                <a:uFillTx/>
                <a:latin typeface="Calibri"/>
                <a:ea typeface="+mn-ea"/>
                <a:cs typeface="+mn-cs"/>
              </a:rPr>
            </a:br>
            <a:r>
              <a:rPr kumimoji="0" lang="en-US" sz="825" b="1" i="0" u="none" strike="noStrike" kern="1200" cap="none" spc="0" normalizeH="0" baseline="0" noProof="0" dirty="0">
                <a:ln>
                  <a:noFill/>
                </a:ln>
                <a:solidFill>
                  <a:srgbClr val="002060"/>
                </a:solidFill>
                <a:effectLst/>
                <a:uLnTx/>
                <a:uFillTx/>
                <a:latin typeface="Calibri"/>
                <a:ea typeface="+mn-ea"/>
                <a:cs typeface="+mn-cs"/>
              </a:rPr>
              <a:t> </a:t>
            </a:r>
            <a:r>
              <a:rPr kumimoji="0" lang="en-US" sz="825" b="0" i="1" u="none" strike="noStrike" kern="1200" cap="none" spc="0" normalizeH="0" baseline="0" noProof="0" dirty="0">
                <a:ln>
                  <a:noFill/>
                </a:ln>
                <a:solidFill>
                  <a:srgbClr val="002060"/>
                </a:solidFill>
                <a:effectLst/>
                <a:uLnTx/>
                <a:uFillTx/>
                <a:latin typeface="Calibri"/>
                <a:ea typeface="+mn-ea"/>
                <a:cs typeface="+mn-cs"/>
              </a:rPr>
              <a:t>(Source: Institute of Surveying, Remote Sensing and Land Information)</a:t>
            </a:r>
            <a:endParaRPr kumimoji="0" lang="en-GB" sz="825" b="0" i="1" u="none" strike="noStrike" kern="1200" cap="none" spc="0" normalizeH="0" baseline="0" noProof="0" dirty="0">
              <a:ln>
                <a:noFill/>
              </a:ln>
              <a:solidFill>
                <a:srgbClr val="002060"/>
              </a:solidFill>
              <a:effectLst/>
              <a:uLnTx/>
              <a:uFillTx/>
              <a:latin typeface="Calibri"/>
              <a:ea typeface="+mn-ea"/>
              <a:cs typeface="+mn-cs"/>
            </a:endParaRPr>
          </a:p>
        </p:txBody>
      </p:sp>
      <p:sp>
        <p:nvSpPr>
          <p:cNvPr id="4" name="Title 3"/>
          <p:cNvSpPr>
            <a:spLocks noGrp="1"/>
          </p:cNvSpPr>
          <p:nvPr>
            <p:ph type="title"/>
          </p:nvPr>
        </p:nvSpPr>
        <p:spPr/>
        <p:txBody>
          <a:bodyPr/>
          <a:lstStyle/>
          <a:p>
            <a:r>
              <a:rPr lang="en-US" dirty="0"/>
              <a:t>Agriculture application case study</a:t>
            </a:r>
          </a:p>
        </p:txBody>
      </p:sp>
      <p:sp>
        <p:nvSpPr>
          <p:cNvPr id="7" name="Rectangle 6"/>
          <p:cNvSpPr/>
          <p:nvPr/>
        </p:nvSpPr>
        <p:spPr>
          <a:xfrm>
            <a:off x="1547665" y="550485"/>
            <a:ext cx="713913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B6192"/>
                </a:solidFill>
                <a:effectLst/>
                <a:uLnTx/>
                <a:uFillTx/>
                <a:latin typeface="Calibri"/>
                <a:ea typeface="+mn-ea"/>
                <a:cs typeface="+mn-cs"/>
              </a:rPr>
              <a:t>Improving irrigation management in Austria with Copernicus</a:t>
            </a:r>
            <a:endParaRPr kumimoji="0" lang="en-US" sz="1800" b="1" i="0" u="none" strike="noStrike" kern="1200" cap="none" spc="0" normalizeH="0" baseline="0" noProof="0" dirty="0">
              <a:ln>
                <a:noFill/>
              </a:ln>
              <a:solidFill>
                <a:srgbClr val="0B6192"/>
              </a:solidFill>
              <a:effectLst/>
              <a:uLnTx/>
              <a:uFillTx/>
              <a:latin typeface="Calibri"/>
              <a:ea typeface="+mn-ea"/>
              <a:cs typeface="+mn-cs"/>
            </a:endParaRPr>
          </a:p>
        </p:txBody>
      </p:sp>
      <p:grpSp>
        <p:nvGrpSpPr>
          <p:cNvPr id="28" name="Group 27"/>
          <p:cNvGrpSpPr/>
          <p:nvPr/>
        </p:nvGrpSpPr>
        <p:grpSpPr>
          <a:xfrm>
            <a:off x="899592" y="634430"/>
            <a:ext cx="501002" cy="474588"/>
            <a:chOff x="899592" y="634430"/>
            <a:chExt cx="501002" cy="474588"/>
          </a:xfrm>
        </p:grpSpPr>
        <p:sp>
          <p:nvSpPr>
            <p:cNvPr id="29" name="Oval 41"/>
            <p:cNvSpPr/>
            <p:nvPr/>
          </p:nvSpPr>
          <p:spPr bwMode="ltGray">
            <a:xfrm>
              <a:off x="899592" y="634430"/>
              <a:ext cx="501002" cy="474588"/>
            </a:xfrm>
            <a:prstGeom prst="ellipse">
              <a:avLst/>
            </a:prstGeom>
            <a:solidFill>
              <a:srgbClr val="FFFFFF"/>
            </a:solidFill>
            <a:ln w="38100" cap="flat" cmpd="sng" algn="ctr">
              <a:solidFill>
                <a:srgbClr val="B8AAA2"/>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sp>
          <p:nvSpPr>
            <p:cNvPr id="30" name="Freeform 4930"/>
            <p:cNvSpPr>
              <a:spLocks noEditPoints="1"/>
            </p:cNvSpPr>
            <p:nvPr/>
          </p:nvSpPr>
          <p:spPr bwMode="auto">
            <a:xfrm>
              <a:off x="1001228" y="634430"/>
              <a:ext cx="297730" cy="369577"/>
            </a:xfrm>
            <a:custGeom>
              <a:avLst/>
              <a:gdLst>
                <a:gd name="T0" fmla="*/ 302 w 304"/>
                <a:gd name="T1" fmla="*/ 270 h 384"/>
                <a:gd name="T2" fmla="*/ 284 w 304"/>
                <a:gd name="T3" fmla="*/ 322 h 384"/>
                <a:gd name="T4" fmla="*/ 254 w 304"/>
                <a:gd name="T5" fmla="*/ 354 h 384"/>
                <a:gd name="T6" fmla="*/ 204 w 304"/>
                <a:gd name="T7" fmla="*/ 380 h 384"/>
                <a:gd name="T8" fmla="*/ 162 w 304"/>
                <a:gd name="T9" fmla="*/ 384 h 384"/>
                <a:gd name="T10" fmla="*/ 170 w 304"/>
                <a:gd name="T11" fmla="*/ 330 h 384"/>
                <a:gd name="T12" fmla="*/ 202 w 304"/>
                <a:gd name="T13" fmla="*/ 282 h 384"/>
                <a:gd name="T14" fmla="*/ 236 w 304"/>
                <a:gd name="T15" fmla="*/ 256 h 384"/>
                <a:gd name="T16" fmla="*/ 290 w 304"/>
                <a:gd name="T17" fmla="*/ 242 h 384"/>
                <a:gd name="T18" fmla="*/ 0 w 304"/>
                <a:gd name="T19" fmla="*/ 242 h 384"/>
                <a:gd name="T20" fmla="*/ 8 w 304"/>
                <a:gd name="T21" fmla="*/ 298 h 384"/>
                <a:gd name="T22" fmla="*/ 38 w 304"/>
                <a:gd name="T23" fmla="*/ 346 h 384"/>
                <a:gd name="T24" fmla="*/ 74 w 304"/>
                <a:gd name="T25" fmla="*/ 370 h 384"/>
                <a:gd name="T26" fmla="*/ 128 w 304"/>
                <a:gd name="T27" fmla="*/ 384 h 384"/>
                <a:gd name="T28" fmla="*/ 140 w 304"/>
                <a:gd name="T29" fmla="*/ 356 h 384"/>
                <a:gd name="T30" fmla="*/ 122 w 304"/>
                <a:gd name="T31" fmla="*/ 304 h 384"/>
                <a:gd name="T32" fmla="*/ 92 w 304"/>
                <a:gd name="T33" fmla="*/ 272 h 384"/>
                <a:gd name="T34" fmla="*/ 42 w 304"/>
                <a:gd name="T35" fmla="*/ 246 h 384"/>
                <a:gd name="T36" fmla="*/ 0 w 304"/>
                <a:gd name="T37" fmla="*/ 242 h 384"/>
                <a:gd name="T38" fmla="*/ 138 w 304"/>
                <a:gd name="T39" fmla="*/ 68 h 384"/>
                <a:gd name="T40" fmla="*/ 160 w 304"/>
                <a:gd name="T41" fmla="*/ 78 h 384"/>
                <a:gd name="T42" fmla="*/ 172 w 304"/>
                <a:gd name="T43" fmla="*/ 44 h 384"/>
                <a:gd name="T44" fmla="*/ 152 w 304"/>
                <a:gd name="T45" fmla="*/ 0 h 384"/>
                <a:gd name="T46" fmla="*/ 134 w 304"/>
                <a:gd name="T47" fmla="*/ 30 h 384"/>
                <a:gd name="T48" fmla="*/ 182 w 304"/>
                <a:gd name="T49" fmla="*/ 94 h 384"/>
                <a:gd name="T50" fmla="*/ 162 w 304"/>
                <a:gd name="T51" fmla="*/ 146 h 384"/>
                <a:gd name="T52" fmla="*/ 202 w 304"/>
                <a:gd name="T53" fmla="*/ 136 h 384"/>
                <a:gd name="T54" fmla="*/ 230 w 304"/>
                <a:gd name="T55" fmla="*/ 102 h 384"/>
                <a:gd name="T56" fmla="*/ 220 w 304"/>
                <a:gd name="T57" fmla="*/ 76 h 384"/>
                <a:gd name="T58" fmla="*/ 182 w 304"/>
                <a:gd name="T59" fmla="*/ 94 h 384"/>
                <a:gd name="T60" fmla="*/ 74 w 304"/>
                <a:gd name="T61" fmla="*/ 102 h 384"/>
                <a:gd name="T62" fmla="*/ 102 w 304"/>
                <a:gd name="T63" fmla="*/ 136 h 384"/>
                <a:gd name="T64" fmla="*/ 142 w 304"/>
                <a:gd name="T65" fmla="*/ 146 h 384"/>
                <a:gd name="T66" fmla="*/ 122 w 304"/>
                <a:gd name="T67" fmla="*/ 94 h 384"/>
                <a:gd name="T68" fmla="*/ 84 w 304"/>
                <a:gd name="T69" fmla="*/ 76 h 384"/>
                <a:gd name="T70" fmla="*/ 192 w 304"/>
                <a:gd name="T71" fmla="*/ 176 h 384"/>
                <a:gd name="T72" fmla="*/ 164 w 304"/>
                <a:gd name="T73" fmla="*/ 232 h 384"/>
                <a:gd name="T74" fmla="*/ 204 w 304"/>
                <a:gd name="T75" fmla="*/ 246 h 384"/>
                <a:gd name="T76" fmla="*/ 240 w 304"/>
                <a:gd name="T77" fmla="*/ 224 h 384"/>
                <a:gd name="T78" fmla="*/ 268 w 304"/>
                <a:gd name="T79" fmla="*/ 166 h 384"/>
                <a:gd name="T80" fmla="*/ 228 w 304"/>
                <a:gd name="T81" fmla="*/ 152 h 384"/>
                <a:gd name="T82" fmla="*/ 192 w 304"/>
                <a:gd name="T83" fmla="*/ 176 h 384"/>
                <a:gd name="T84" fmla="*/ 42 w 304"/>
                <a:gd name="T85" fmla="*/ 188 h 384"/>
                <a:gd name="T86" fmla="*/ 64 w 304"/>
                <a:gd name="T87" fmla="*/ 224 h 384"/>
                <a:gd name="T88" fmla="*/ 120 w 304"/>
                <a:gd name="T89" fmla="*/ 252 h 384"/>
                <a:gd name="T90" fmla="*/ 136 w 304"/>
                <a:gd name="T91" fmla="*/ 212 h 384"/>
                <a:gd name="T92" fmla="*/ 112 w 304"/>
                <a:gd name="T93" fmla="*/ 176 h 384"/>
                <a:gd name="T94" fmla="*/ 56 w 304"/>
                <a:gd name="T95" fmla="*/ 1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4" h="384">
                  <a:moveTo>
                    <a:pt x="304" y="242"/>
                  </a:moveTo>
                  <a:lnTo>
                    <a:pt x="304" y="242"/>
                  </a:lnTo>
                  <a:lnTo>
                    <a:pt x="304" y="256"/>
                  </a:lnTo>
                  <a:lnTo>
                    <a:pt x="302" y="270"/>
                  </a:lnTo>
                  <a:lnTo>
                    <a:pt x="300" y="284"/>
                  </a:lnTo>
                  <a:lnTo>
                    <a:pt x="296" y="298"/>
                  </a:lnTo>
                  <a:lnTo>
                    <a:pt x="290" y="310"/>
                  </a:lnTo>
                  <a:lnTo>
                    <a:pt x="284" y="322"/>
                  </a:lnTo>
                  <a:lnTo>
                    <a:pt x="274" y="334"/>
                  </a:lnTo>
                  <a:lnTo>
                    <a:pt x="266" y="346"/>
                  </a:lnTo>
                  <a:lnTo>
                    <a:pt x="266" y="346"/>
                  </a:lnTo>
                  <a:lnTo>
                    <a:pt x="254" y="354"/>
                  </a:lnTo>
                  <a:lnTo>
                    <a:pt x="242" y="364"/>
                  </a:lnTo>
                  <a:lnTo>
                    <a:pt x="230" y="370"/>
                  </a:lnTo>
                  <a:lnTo>
                    <a:pt x="218" y="376"/>
                  </a:lnTo>
                  <a:lnTo>
                    <a:pt x="204" y="380"/>
                  </a:lnTo>
                  <a:lnTo>
                    <a:pt x="190" y="382"/>
                  </a:lnTo>
                  <a:lnTo>
                    <a:pt x="176" y="384"/>
                  </a:lnTo>
                  <a:lnTo>
                    <a:pt x="162" y="384"/>
                  </a:lnTo>
                  <a:lnTo>
                    <a:pt x="162" y="384"/>
                  </a:lnTo>
                  <a:lnTo>
                    <a:pt x="162" y="370"/>
                  </a:lnTo>
                  <a:lnTo>
                    <a:pt x="164" y="356"/>
                  </a:lnTo>
                  <a:lnTo>
                    <a:pt x="166" y="342"/>
                  </a:lnTo>
                  <a:lnTo>
                    <a:pt x="170" y="330"/>
                  </a:lnTo>
                  <a:lnTo>
                    <a:pt x="176" y="316"/>
                  </a:lnTo>
                  <a:lnTo>
                    <a:pt x="182" y="304"/>
                  </a:lnTo>
                  <a:lnTo>
                    <a:pt x="192" y="292"/>
                  </a:lnTo>
                  <a:lnTo>
                    <a:pt x="202" y="282"/>
                  </a:lnTo>
                  <a:lnTo>
                    <a:pt x="202" y="282"/>
                  </a:lnTo>
                  <a:lnTo>
                    <a:pt x="212" y="272"/>
                  </a:lnTo>
                  <a:lnTo>
                    <a:pt x="224" y="264"/>
                  </a:lnTo>
                  <a:lnTo>
                    <a:pt x="236" y="256"/>
                  </a:lnTo>
                  <a:lnTo>
                    <a:pt x="250" y="250"/>
                  </a:lnTo>
                  <a:lnTo>
                    <a:pt x="262" y="246"/>
                  </a:lnTo>
                  <a:lnTo>
                    <a:pt x="276" y="244"/>
                  </a:lnTo>
                  <a:lnTo>
                    <a:pt x="290" y="242"/>
                  </a:lnTo>
                  <a:lnTo>
                    <a:pt x="304" y="242"/>
                  </a:lnTo>
                  <a:lnTo>
                    <a:pt x="304" y="242"/>
                  </a:lnTo>
                  <a:close/>
                  <a:moveTo>
                    <a:pt x="0" y="242"/>
                  </a:moveTo>
                  <a:lnTo>
                    <a:pt x="0" y="242"/>
                  </a:lnTo>
                  <a:lnTo>
                    <a:pt x="0" y="256"/>
                  </a:lnTo>
                  <a:lnTo>
                    <a:pt x="2" y="270"/>
                  </a:lnTo>
                  <a:lnTo>
                    <a:pt x="4" y="284"/>
                  </a:lnTo>
                  <a:lnTo>
                    <a:pt x="8" y="298"/>
                  </a:lnTo>
                  <a:lnTo>
                    <a:pt x="14" y="310"/>
                  </a:lnTo>
                  <a:lnTo>
                    <a:pt x="20" y="322"/>
                  </a:lnTo>
                  <a:lnTo>
                    <a:pt x="30" y="334"/>
                  </a:lnTo>
                  <a:lnTo>
                    <a:pt x="38" y="346"/>
                  </a:lnTo>
                  <a:lnTo>
                    <a:pt x="38" y="346"/>
                  </a:lnTo>
                  <a:lnTo>
                    <a:pt x="50" y="354"/>
                  </a:lnTo>
                  <a:lnTo>
                    <a:pt x="62" y="364"/>
                  </a:lnTo>
                  <a:lnTo>
                    <a:pt x="74" y="370"/>
                  </a:lnTo>
                  <a:lnTo>
                    <a:pt x="86" y="376"/>
                  </a:lnTo>
                  <a:lnTo>
                    <a:pt x="100" y="380"/>
                  </a:lnTo>
                  <a:lnTo>
                    <a:pt x="114" y="382"/>
                  </a:lnTo>
                  <a:lnTo>
                    <a:pt x="128" y="384"/>
                  </a:lnTo>
                  <a:lnTo>
                    <a:pt x="142" y="384"/>
                  </a:lnTo>
                  <a:lnTo>
                    <a:pt x="142" y="384"/>
                  </a:lnTo>
                  <a:lnTo>
                    <a:pt x="142" y="370"/>
                  </a:lnTo>
                  <a:lnTo>
                    <a:pt x="140" y="356"/>
                  </a:lnTo>
                  <a:lnTo>
                    <a:pt x="138" y="342"/>
                  </a:lnTo>
                  <a:lnTo>
                    <a:pt x="134" y="330"/>
                  </a:lnTo>
                  <a:lnTo>
                    <a:pt x="128" y="316"/>
                  </a:lnTo>
                  <a:lnTo>
                    <a:pt x="122" y="304"/>
                  </a:lnTo>
                  <a:lnTo>
                    <a:pt x="112" y="292"/>
                  </a:lnTo>
                  <a:lnTo>
                    <a:pt x="102" y="282"/>
                  </a:lnTo>
                  <a:lnTo>
                    <a:pt x="102" y="282"/>
                  </a:lnTo>
                  <a:lnTo>
                    <a:pt x="92" y="272"/>
                  </a:lnTo>
                  <a:lnTo>
                    <a:pt x="80" y="264"/>
                  </a:lnTo>
                  <a:lnTo>
                    <a:pt x="68" y="256"/>
                  </a:lnTo>
                  <a:lnTo>
                    <a:pt x="54" y="250"/>
                  </a:lnTo>
                  <a:lnTo>
                    <a:pt x="42" y="246"/>
                  </a:lnTo>
                  <a:lnTo>
                    <a:pt x="28" y="244"/>
                  </a:lnTo>
                  <a:lnTo>
                    <a:pt x="14" y="242"/>
                  </a:lnTo>
                  <a:lnTo>
                    <a:pt x="0" y="242"/>
                  </a:lnTo>
                  <a:lnTo>
                    <a:pt x="0" y="242"/>
                  </a:lnTo>
                  <a:close/>
                  <a:moveTo>
                    <a:pt x="132" y="44"/>
                  </a:moveTo>
                  <a:lnTo>
                    <a:pt x="132" y="44"/>
                  </a:lnTo>
                  <a:lnTo>
                    <a:pt x="134" y="56"/>
                  </a:lnTo>
                  <a:lnTo>
                    <a:pt x="138" y="68"/>
                  </a:lnTo>
                  <a:lnTo>
                    <a:pt x="144" y="78"/>
                  </a:lnTo>
                  <a:lnTo>
                    <a:pt x="152" y="86"/>
                  </a:lnTo>
                  <a:lnTo>
                    <a:pt x="152" y="86"/>
                  </a:lnTo>
                  <a:lnTo>
                    <a:pt x="160" y="78"/>
                  </a:lnTo>
                  <a:lnTo>
                    <a:pt x="166" y="68"/>
                  </a:lnTo>
                  <a:lnTo>
                    <a:pt x="170" y="56"/>
                  </a:lnTo>
                  <a:lnTo>
                    <a:pt x="172" y="44"/>
                  </a:lnTo>
                  <a:lnTo>
                    <a:pt x="172" y="44"/>
                  </a:lnTo>
                  <a:lnTo>
                    <a:pt x="170" y="30"/>
                  </a:lnTo>
                  <a:lnTo>
                    <a:pt x="166" y="20"/>
                  </a:lnTo>
                  <a:lnTo>
                    <a:pt x="160" y="8"/>
                  </a:lnTo>
                  <a:lnTo>
                    <a:pt x="152" y="0"/>
                  </a:lnTo>
                  <a:lnTo>
                    <a:pt x="152" y="0"/>
                  </a:lnTo>
                  <a:lnTo>
                    <a:pt x="144" y="8"/>
                  </a:lnTo>
                  <a:lnTo>
                    <a:pt x="138" y="20"/>
                  </a:lnTo>
                  <a:lnTo>
                    <a:pt x="134" y="30"/>
                  </a:lnTo>
                  <a:lnTo>
                    <a:pt x="132" y="44"/>
                  </a:lnTo>
                  <a:lnTo>
                    <a:pt x="132" y="44"/>
                  </a:lnTo>
                  <a:close/>
                  <a:moveTo>
                    <a:pt x="182" y="94"/>
                  </a:moveTo>
                  <a:lnTo>
                    <a:pt x="182" y="94"/>
                  </a:lnTo>
                  <a:lnTo>
                    <a:pt x="172" y="106"/>
                  </a:lnTo>
                  <a:lnTo>
                    <a:pt x="166" y="118"/>
                  </a:lnTo>
                  <a:lnTo>
                    <a:pt x="164" y="132"/>
                  </a:lnTo>
                  <a:lnTo>
                    <a:pt x="162" y="146"/>
                  </a:lnTo>
                  <a:lnTo>
                    <a:pt x="162" y="146"/>
                  </a:lnTo>
                  <a:lnTo>
                    <a:pt x="176" y="146"/>
                  </a:lnTo>
                  <a:lnTo>
                    <a:pt x="190" y="142"/>
                  </a:lnTo>
                  <a:lnTo>
                    <a:pt x="202" y="136"/>
                  </a:lnTo>
                  <a:lnTo>
                    <a:pt x="214" y="126"/>
                  </a:lnTo>
                  <a:lnTo>
                    <a:pt x="214" y="126"/>
                  </a:lnTo>
                  <a:lnTo>
                    <a:pt x="222" y="116"/>
                  </a:lnTo>
                  <a:lnTo>
                    <a:pt x="230" y="102"/>
                  </a:lnTo>
                  <a:lnTo>
                    <a:pt x="232" y="90"/>
                  </a:lnTo>
                  <a:lnTo>
                    <a:pt x="234" y="76"/>
                  </a:lnTo>
                  <a:lnTo>
                    <a:pt x="234" y="76"/>
                  </a:lnTo>
                  <a:lnTo>
                    <a:pt x="220" y="76"/>
                  </a:lnTo>
                  <a:lnTo>
                    <a:pt x="206" y="80"/>
                  </a:lnTo>
                  <a:lnTo>
                    <a:pt x="194" y="86"/>
                  </a:lnTo>
                  <a:lnTo>
                    <a:pt x="182" y="94"/>
                  </a:lnTo>
                  <a:lnTo>
                    <a:pt x="182" y="94"/>
                  </a:lnTo>
                  <a:close/>
                  <a:moveTo>
                    <a:pt x="72" y="76"/>
                  </a:moveTo>
                  <a:lnTo>
                    <a:pt x="72" y="76"/>
                  </a:lnTo>
                  <a:lnTo>
                    <a:pt x="72" y="90"/>
                  </a:lnTo>
                  <a:lnTo>
                    <a:pt x="74" y="102"/>
                  </a:lnTo>
                  <a:lnTo>
                    <a:pt x="82" y="116"/>
                  </a:lnTo>
                  <a:lnTo>
                    <a:pt x="90" y="126"/>
                  </a:lnTo>
                  <a:lnTo>
                    <a:pt x="90" y="126"/>
                  </a:lnTo>
                  <a:lnTo>
                    <a:pt x="102" y="136"/>
                  </a:lnTo>
                  <a:lnTo>
                    <a:pt x="114" y="142"/>
                  </a:lnTo>
                  <a:lnTo>
                    <a:pt x="128" y="146"/>
                  </a:lnTo>
                  <a:lnTo>
                    <a:pt x="142" y="146"/>
                  </a:lnTo>
                  <a:lnTo>
                    <a:pt x="142" y="146"/>
                  </a:lnTo>
                  <a:lnTo>
                    <a:pt x="140" y="132"/>
                  </a:lnTo>
                  <a:lnTo>
                    <a:pt x="138" y="118"/>
                  </a:lnTo>
                  <a:lnTo>
                    <a:pt x="132" y="106"/>
                  </a:lnTo>
                  <a:lnTo>
                    <a:pt x="122" y="94"/>
                  </a:lnTo>
                  <a:lnTo>
                    <a:pt x="122" y="94"/>
                  </a:lnTo>
                  <a:lnTo>
                    <a:pt x="110" y="86"/>
                  </a:lnTo>
                  <a:lnTo>
                    <a:pt x="98" y="80"/>
                  </a:lnTo>
                  <a:lnTo>
                    <a:pt x="84" y="76"/>
                  </a:lnTo>
                  <a:lnTo>
                    <a:pt x="72" y="76"/>
                  </a:lnTo>
                  <a:lnTo>
                    <a:pt x="72" y="76"/>
                  </a:lnTo>
                  <a:close/>
                  <a:moveTo>
                    <a:pt x="192" y="176"/>
                  </a:moveTo>
                  <a:lnTo>
                    <a:pt x="192" y="176"/>
                  </a:lnTo>
                  <a:lnTo>
                    <a:pt x="184" y="184"/>
                  </a:lnTo>
                  <a:lnTo>
                    <a:pt x="178" y="192"/>
                  </a:lnTo>
                  <a:lnTo>
                    <a:pt x="168" y="212"/>
                  </a:lnTo>
                  <a:lnTo>
                    <a:pt x="164" y="232"/>
                  </a:lnTo>
                  <a:lnTo>
                    <a:pt x="162" y="252"/>
                  </a:lnTo>
                  <a:lnTo>
                    <a:pt x="162" y="252"/>
                  </a:lnTo>
                  <a:lnTo>
                    <a:pt x="184" y="252"/>
                  </a:lnTo>
                  <a:lnTo>
                    <a:pt x="204" y="246"/>
                  </a:lnTo>
                  <a:lnTo>
                    <a:pt x="222" y="236"/>
                  </a:lnTo>
                  <a:lnTo>
                    <a:pt x="232" y="230"/>
                  </a:lnTo>
                  <a:lnTo>
                    <a:pt x="240" y="224"/>
                  </a:lnTo>
                  <a:lnTo>
                    <a:pt x="240" y="224"/>
                  </a:lnTo>
                  <a:lnTo>
                    <a:pt x="246" y="214"/>
                  </a:lnTo>
                  <a:lnTo>
                    <a:pt x="254" y="206"/>
                  </a:lnTo>
                  <a:lnTo>
                    <a:pt x="262" y="188"/>
                  </a:lnTo>
                  <a:lnTo>
                    <a:pt x="268" y="166"/>
                  </a:lnTo>
                  <a:lnTo>
                    <a:pt x="268" y="146"/>
                  </a:lnTo>
                  <a:lnTo>
                    <a:pt x="268" y="146"/>
                  </a:lnTo>
                  <a:lnTo>
                    <a:pt x="248" y="148"/>
                  </a:lnTo>
                  <a:lnTo>
                    <a:pt x="228" y="152"/>
                  </a:lnTo>
                  <a:lnTo>
                    <a:pt x="208" y="162"/>
                  </a:lnTo>
                  <a:lnTo>
                    <a:pt x="200" y="168"/>
                  </a:lnTo>
                  <a:lnTo>
                    <a:pt x="192" y="176"/>
                  </a:lnTo>
                  <a:lnTo>
                    <a:pt x="192" y="176"/>
                  </a:lnTo>
                  <a:close/>
                  <a:moveTo>
                    <a:pt x="36" y="146"/>
                  </a:moveTo>
                  <a:lnTo>
                    <a:pt x="36" y="146"/>
                  </a:lnTo>
                  <a:lnTo>
                    <a:pt x="36" y="166"/>
                  </a:lnTo>
                  <a:lnTo>
                    <a:pt x="42" y="188"/>
                  </a:lnTo>
                  <a:lnTo>
                    <a:pt x="50" y="206"/>
                  </a:lnTo>
                  <a:lnTo>
                    <a:pt x="58" y="214"/>
                  </a:lnTo>
                  <a:lnTo>
                    <a:pt x="64" y="224"/>
                  </a:lnTo>
                  <a:lnTo>
                    <a:pt x="64" y="224"/>
                  </a:lnTo>
                  <a:lnTo>
                    <a:pt x="72" y="230"/>
                  </a:lnTo>
                  <a:lnTo>
                    <a:pt x="82" y="236"/>
                  </a:lnTo>
                  <a:lnTo>
                    <a:pt x="100" y="246"/>
                  </a:lnTo>
                  <a:lnTo>
                    <a:pt x="120" y="252"/>
                  </a:lnTo>
                  <a:lnTo>
                    <a:pt x="142" y="252"/>
                  </a:lnTo>
                  <a:lnTo>
                    <a:pt x="142" y="252"/>
                  </a:lnTo>
                  <a:lnTo>
                    <a:pt x="140" y="232"/>
                  </a:lnTo>
                  <a:lnTo>
                    <a:pt x="136" y="212"/>
                  </a:lnTo>
                  <a:lnTo>
                    <a:pt x="126" y="192"/>
                  </a:lnTo>
                  <a:lnTo>
                    <a:pt x="120" y="184"/>
                  </a:lnTo>
                  <a:lnTo>
                    <a:pt x="112" y="176"/>
                  </a:lnTo>
                  <a:lnTo>
                    <a:pt x="112" y="176"/>
                  </a:lnTo>
                  <a:lnTo>
                    <a:pt x="104" y="168"/>
                  </a:lnTo>
                  <a:lnTo>
                    <a:pt x="96" y="162"/>
                  </a:lnTo>
                  <a:lnTo>
                    <a:pt x="76" y="152"/>
                  </a:lnTo>
                  <a:lnTo>
                    <a:pt x="56" y="148"/>
                  </a:lnTo>
                  <a:lnTo>
                    <a:pt x="36" y="146"/>
                  </a:lnTo>
                  <a:lnTo>
                    <a:pt x="36" y="146"/>
                  </a:lnTo>
                  <a:close/>
                </a:path>
              </a:pathLst>
            </a:custGeom>
            <a:solidFill>
              <a:srgbClr val="B8AAA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626"/>
                </a:solidFill>
                <a:effectLst/>
                <a:uLnTx/>
                <a:uFillTx/>
                <a:latin typeface="Calibri"/>
                <a:ea typeface="+mn-ea"/>
                <a:cs typeface="+mn-cs"/>
              </a:endParaRPr>
            </a:p>
          </p:txBody>
        </p:sp>
      </p:grpSp>
      <p:sp>
        <p:nvSpPr>
          <p:cNvPr id="31" name="Rectangle 30"/>
          <p:cNvSpPr/>
          <p:nvPr/>
        </p:nvSpPr>
        <p:spPr>
          <a:xfrm>
            <a:off x="1690179" y="4774878"/>
            <a:ext cx="7884939"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prstClr val="black"/>
                </a:solidFill>
                <a:effectLst/>
                <a:uLnTx/>
                <a:uFillTx/>
                <a:latin typeface="Calibri"/>
                <a:ea typeface="+mn-ea"/>
                <a:cs typeface="+mn-cs"/>
              </a:rPr>
              <a:t>Sources: PwC-Strategy&amp; analysis &amp; </a:t>
            </a:r>
            <a:r>
              <a:rPr kumimoji="0" lang="en-GB" sz="1000" b="0" i="1" u="none" strike="noStrike" kern="1200" cap="none" spc="0" normalizeH="0" baseline="0" noProof="0">
                <a:ln>
                  <a:noFill/>
                </a:ln>
                <a:solidFill>
                  <a:prstClr val="black"/>
                </a:solidFill>
                <a:effectLst/>
                <a:uLnTx/>
                <a:uFillTx/>
                <a:latin typeface="Calibri"/>
                <a:ea typeface="+mn-ea"/>
                <a:cs typeface="+mn-cs"/>
              </a:rPr>
              <a:t>European Commission</a:t>
            </a:r>
            <a:endParaRPr kumimoji="0" lang="fr-FR" sz="10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0568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851920" y="1043110"/>
            <a:ext cx="2338190" cy="209367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1441722" y="1045587"/>
            <a:ext cx="2338190" cy="20955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s-ES" dirty="0"/>
              <a:t>COPERNICUS DATA ACCESS: KEY LINKS</a:t>
            </a:r>
            <a:endParaRPr lang="en-US" dirty="0"/>
          </a:p>
        </p:txBody>
      </p:sp>
      <p:sp>
        <p:nvSpPr>
          <p:cNvPr id="12" name="Rectangle 11"/>
          <p:cNvSpPr/>
          <p:nvPr/>
        </p:nvSpPr>
        <p:spPr>
          <a:xfrm>
            <a:off x="1441722" y="698546"/>
            <a:ext cx="7162726" cy="276999"/>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Calibri"/>
                <a:ea typeface="+mn-ea"/>
                <a:cs typeface="+mn-cs"/>
              </a:rPr>
              <a:t>Access to </a:t>
            </a:r>
            <a:r>
              <a:rPr kumimoji="0" lang="en-US" sz="1200" b="1" i="1" u="none" strike="noStrike" kern="1200" cap="none" spc="0" normalizeH="0" baseline="0" noProof="0">
                <a:ln>
                  <a:noFill/>
                </a:ln>
                <a:solidFill>
                  <a:prstClr val="white"/>
                </a:solidFill>
                <a:effectLst/>
                <a:uLnTx/>
                <a:uFillTx/>
                <a:latin typeface="Calibri"/>
                <a:ea typeface="+mn-ea"/>
                <a:cs typeface="+mn-cs"/>
              </a:rPr>
              <a:t>Satellite data</a:t>
            </a:r>
            <a:endParaRPr kumimoji="0" lang="en-US" sz="1200" b="1" i="1" u="none" strike="noStrike" kern="1200" cap="none" spc="0" normalizeH="0" baseline="0" noProof="0" dirty="0">
              <a:ln>
                <a:noFill/>
              </a:ln>
              <a:solidFill>
                <a:prstClr val="white"/>
              </a:solidFill>
              <a:effectLst/>
              <a:uLnTx/>
              <a:uFillTx/>
              <a:latin typeface="Calibri"/>
              <a:ea typeface="+mn-ea"/>
              <a:cs typeface="+mn-cs"/>
            </a:endParaRPr>
          </a:p>
        </p:txBody>
      </p:sp>
      <p:pic>
        <p:nvPicPr>
          <p:cNvPr id="1032" name="Picture 8" descr="Scientific Data Hub"/>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781174" y="1180972"/>
            <a:ext cx="1727673" cy="1602628"/>
          </a:xfrm>
          <a:prstGeom prst="rect">
            <a:avLst/>
          </a:prstGeom>
          <a:solidFill>
            <a:schemeClr val="accent1"/>
          </a:solidFill>
          <a:extLst/>
        </p:spPr>
      </p:pic>
      <p:sp>
        <p:nvSpPr>
          <p:cNvPr id="14" name="TextBox 13"/>
          <p:cNvSpPr txBox="1"/>
          <p:nvPr/>
        </p:nvSpPr>
        <p:spPr>
          <a:xfrm>
            <a:off x="1441722" y="2859782"/>
            <a:ext cx="23381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B6192"/>
                </a:solidFill>
                <a:effectLst/>
                <a:uLnTx/>
                <a:uFillTx/>
                <a:latin typeface="Calibri"/>
                <a:ea typeface="+mn-ea"/>
                <a:cs typeface="+mn-cs"/>
                <a:hlinkClick r:id="rId3"/>
              </a:rPr>
              <a:t>https://scihub.copernicus.eu/</a:t>
            </a:r>
            <a:r>
              <a:rPr kumimoji="0" lang="en-US" sz="1200" b="1" i="0" u="none" strike="noStrike" kern="1200" cap="none" spc="0" normalizeH="0" baseline="0" noProof="0" dirty="0">
                <a:ln>
                  <a:noFill/>
                </a:ln>
                <a:solidFill>
                  <a:srgbClr val="0B6192"/>
                </a:solidFill>
                <a:effectLst/>
                <a:uLnTx/>
                <a:uFillTx/>
                <a:latin typeface="Calibri"/>
                <a:ea typeface="+mn-ea"/>
                <a:cs typeface="+mn-cs"/>
              </a:rPr>
              <a:t> </a:t>
            </a:r>
          </a:p>
        </p:txBody>
      </p:sp>
      <p:sp>
        <p:nvSpPr>
          <p:cNvPr id="18" name="TextBox 17"/>
          <p:cNvSpPr txBox="1"/>
          <p:nvPr/>
        </p:nvSpPr>
        <p:spPr>
          <a:xfrm rot="20109762">
            <a:off x="1458243" y="1151333"/>
            <a:ext cx="877043" cy="461665"/>
          </a:xfrm>
          <a:prstGeom prst="rect">
            <a:avLst/>
          </a:prstGeom>
          <a:solidFill>
            <a:schemeClr val="bg1"/>
          </a:solidFill>
          <a:ln>
            <a:solidFill>
              <a:srgbClr val="00B050"/>
            </a:solidFill>
          </a:ln>
        </p:spPr>
        <p:txBody>
          <a:bodyPr wrap="square">
            <a:spAutoFit/>
          </a:bodyPr>
          <a:lstStyle>
            <a:defPPr>
              <a:defRPr lang="en-US"/>
            </a:defPPr>
            <a:lvl1pPr algn="ctr">
              <a:defRPr sz="1200" b="1" i="1">
                <a:solidFill>
                  <a:srgbClr val="C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B050"/>
                </a:solidFill>
                <a:effectLst/>
                <a:uLnTx/>
                <a:uFillTx/>
                <a:latin typeface="Calibri"/>
                <a:ea typeface="+mn-ea"/>
                <a:cs typeface="+mn-cs"/>
              </a:rPr>
              <a:t>FULL, FREE AND OPEN</a:t>
            </a:r>
          </a:p>
        </p:txBody>
      </p:sp>
      <p:sp>
        <p:nvSpPr>
          <p:cNvPr id="19" name="Rectangle 18"/>
          <p:cNvSpPr/>
          <p:nvPr/>
        </p:nvSpPr>
        <p:spPr>
          <a:xfrm>
            <a:off x="2555776" y="3507854"/>
            <a:ext cx="5218510" cy="1015663"/>
          </a:xfrm>
          <a:prstGeom prst="rect">
            <a:avLst/>
          </a:prstGeom>
          <a:solidFill>
            <a:schemeClr val="tx2">
              <a:lumMod val="20000"/>
              <a:lumOff val="80000"/>
            </a:schemeClr>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srgbClr val="0B6192"/>
                </a:solidFill>
                <a:effectLst/>
                <a:uLnTx/>
                <a:uFillTx/>
                <a:latin typeface="Calibri"/>
                <a:ea typeface="+mn-ea"/>
                <a:cs typeface="+mn-cs"/>
              </a:rPr>
              <a:t>Land-related data: </a:t>
            </a:r>
            <a:r>
              <a:rPr kumimoji="0" lang="en-US" sz="1200" b="0" i="0" u="sng" strike="noStrike" kern="1200" cap="none" spc="0" normalizeH="0" baseline="0" noProof="0" dirty="0">
                <a:ln>
                  <a:noFill/>
                </a:ln>
                <a:solidFill>
                  <a:srgbClr val="0B6192"/>
                </a:solidFill>
                <a:effectLst/>
                <a:uLnTx/>
                <a:uFillTx/>
                <a:latin typeface="Calibri"/>
                <a:ea typeface="+mn-ea"/>
                <a:cs typeface="+mn-cs"/>
                <a:hlinkClick r:id="rId4"/>
              </a:rPr>
              <a:t>http://land.copernicus.eu</a:t>
            </a:r>
            <a:endParaRPr kumimoji="0" lang="en-US" sz="1200" b="0" i="0" u="sng" strike="noStrike" kern="1200" cap="none" spc="0" normalizeH="0" baseline="0" noProof="0" dirty="0">
              <a:ln>
                <a:noFill/>
              </a:ln>
              <a:solidFill>
                <a:srgbClr val="0B6192"/>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srgbClr val="0B6192"/>
                </a:solidFill>
                <a:effectLst/>
                <a:uLnTx/>
                <a:uFillTx/>
                <a:latin typeface="Calibri"/>
                <a:ea typeface="+mn-ea"/>
                <a:cs typeface="+mn-cs"/>
              </a:rPr>
              <a:t>Atmosphere-related data: </a:t>
            </a:r>
            <a:r>
              <a:rPr kumimoji="0" lang="en-US" sz="1200" b="0" i="0" u="sng" strike="noStrike" kern="1200" cap="none" spc="0" normalizeH="0" baseline="0" noProof="0" dirty="0">
                <a:ln>
                  <a:noFill/>
                </a:ln>
                <a:solidFill>
                  <a:srgbClr val="0B6192"/>
                </a:solidFill>
                <a:effectLst/>
                <a:uLnTx/>
                <a:uFillTx/>
                <a:latin typeface="Calibri"/>
                <a:ea typeface="+mn-ea"/>
                <a:cs typeface="+mn-cs"/>
                <a:hlinkClick r:id="rId5"/>
              </a:rPr>
              <a:t>http://atmosphere.copernicus.eu</a:t>
            </a:r>
            <a:endParaRPr kumimoji="0" lang="en-US" sz="1200" b="0" i="0" u="sng" strike="noStrike" kern="1200" cap="none" spc="0" normalizeH="0" baseline="0" noProof="0" dirty="0">
              <a:ln>
                <a:noFill/>
              </a:ln>
              <a:solidFill>
                <a:srgbClr val="0B6192"/>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srgbClr val="0B6192"/>
                </a:solidFill>
                <a:effectLst/>
                <a:uLnTx/>
                <a:uFillTx/>
                <a:latin typeface="Calibri"/>
                <a:ea typeface="+mn-ea"/>
                <a:cs typeface="+mn-cs"/>
              </a:rPr>
              <a:t>Marine-related data: </a:t>
            </a:r>
            <a:r>
              <a:rPr kumimoji="0" lang="en-US" sz="1200" b="0" i="0" u="sng" strike="noStrike" kern="1200" cap="none" spc="0" normalizeH="0" baseline="0" noProof="0" dirty="0">
                <a:ln>
                  <a:noFill/>
                </a:ln>
                <a:solidFill>
                  <a:srgbClr val="0B6192"/>
                </a:solidFill>
                <a:effectLst/>
                <a:uLnTx/>
                <a:uFillTx/>
                <a:latin typeface="Calibri"/>
                <a:ea typeface="+mn-ea"/>
                <a:cs typeface="+mn-cs"/>
                <a:hlinkClick r:id="rId6"/>
              </a:rPr>
              <a:t>http://marine.copernicus.eu</a:t>
            </a:r>
            <a:endParaRPr kumimoji="0" lang="en-US" sz="1200" b="0" i="0" u="sng" strike="noStrike" kern="1200" cap="none" spc="0" normalizeH="0" baseline="0" noProof="0" dirty="0">
              <a:ln>
                <a:noFill/>
              </a:ln>
              <a:solidFill>
                <a:srgbClr val="0B6192"/>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srgbClr val="0B6192"/>
                </a:solidFill>
                <a:effectLst/>
                <a:uLnTx/>
                <a:uFillTx/>
                <a:latin typeface="Calibri"/>
                <a:ea typeface="+mn-ea"/>
                <a:cs typeface="+mn-cs"/>
              </a:rPr>
              <a:t>Emergency-related data: </a:t>
            </a:r>
            <a:r>
              <a:rPr kumimoji="0" lang="en-US" sz="1200" b="0" i="0" u="sng" strike="noStrike" kern="1200" cap="none" spc="0" normalizeH="0" baseline="0" noProof="0" dirty="0">
                <a:ln>
                  <a:noFill/>
                </a:ln>
                <a:solidFill>
                  <a:srgbClr val="0B6192"/>
                </a:solidFill>
                <a:effectLst/>
                <a:uLnTx/>
                <a:uFillTx/>
                <a:latin typeface="Calibri"/>
                <a:ea typeface="+mn-ea"/>
                <a:cs typeface="+mn-cs"/>
                <a:hlinkClick r:id="rId7"/>
              </a:rPr>
              <a:t>http://emergency.copernicus.eu</a:t>
            </a:r>
            <a:endParaRPr kumimoji="0" lang="en-US" sz="1200" b="0" i="0" u="sng" strike="noStrike" kern="1200" cap="none" spc="0" normalizeH="0" baseline="0" noProof="0" dirty="0">
              <a:ln>
                <a:noFill/>
              </a:ln>
              <a:solidFill>
                <a:srgbClr val="0B6192"/>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srgbClr val="0B6192"/>
                </a:solidFill>
                <a:effectLst/>
                <a:uLnTx/>
                <a:uFillTx/>
                <a:latin typeface="Calibri"/>
                <a:ea typeface="+mn-ea"/>
                <a:cs typeface="+mn-cs"/>
              </a:rPr>
              <a:t>Climate change-related data: </a:t>
            </a:r>
            <a:r>
              <a:rPr kumimoji="0" lang="en-US" sz="1200" b="0" i="0" u="sng" strike="noStrike" kern="1200" cap="none" spc="0" normalizeH="0" baseline="0" noProof="0" dirty="0">
                <a:ln>
                  <a:noFill/>
                </a:ln>
                <a:solidFill>
                  <a:srgbClr val="0B6192"/>
                </a:solidFill>
                <a:effectLst/>
                <a:uLnTx/>
                <a:uFillTx/>
                <a:latin typeface="Calibri"/>
                <a:ea typeface="+mn-ea"/>
                <a:cs typeface="+mn-cs"/>
                <a:hlinkClick r:id="rId8"/>
              </a:rPr>
              <a:t>http://climate.copernicus.eu (Beta version)</a:t>
            </a:r>
            <a:endParaRPr kumimoji="0" lang="en-US" sz="1200" b="0" i="0" u="none" strike="noStrike" kern="1200" cap="none" spc="0" normalizeH="0" baseline="0" noProof="0" dirty="0">
              <a:ln>
                <a:noFill/>
              </a:ln>
              <a:solidFill>
                <a:srgbClr val="0B6192"/>
              </a:solidFill>
              <a:effectLst/>
              <a:uLnTx/>
              <a:uFillTx/>
              <a:latin typeface="Calibri"/>
              <a:ea typeface="+mn-ea"/>
              <a:cs typeface="+mn-cs"/>
            </a:endParaRPr>
          </a:p>
        </p:txBody>
      </p:sp>
      <p:sp>
        <p:nvSpPr>
          <p:cNvPr id="21" name="Rectangle 20"/>
          <p:cNvSpPr/>
          <p:nvPr/>
        </p:nvSpPr>
        <p:spPr>
          <a:xfrm>
            <a:off x="2555776" y="3222876"/>
            <a:ext cx="5218510" cy="276999"/>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Calibri"/>
                <a:ea typeface="+mn-ea"/>
                <a:cs typeface="+mn-cs"/>
              </a:rPr>
              <a:t>Access </a:t>
            </a:r>
            <a:r>
              <a:rPr kumimoji="0" lang="en-US" sz="1200" b="1" i="1" u="none" strike="noStrike" kern="1200" cap="none" spc="0" normalizeH="0" baseline="0" noProof="0">
                <a:ln>
                  <a:noFill/>
                </a:ln>
                <a:solidFill>
                  <a:prstClr val="white"/>
                </a:solidFill>
                <a:effectLst/>
                <a:uLnTx/>
                <a:uFillTx/>
                <a:latin typeface="Calibri"/>
                <a:ea typeface="+mn-ea"/>
                <a:cs typeface="+mn-cs"/>
              </a:rPr>
              <a:t>to Copernicus Services Data</a:t>
            </a:r>
            <a:endParaRPr kumimoji="0" lang="en-US" sz="1200" b="1" i="1" u="none" strike="noStrike" kern="1200" cap="none" spc="0" normalizeH="0" baseline="0" noProof="0" dirty="0">
              <a:ln>
                <a:noFill/>
              </a:ln>
              <a:solidFill>
                <a:prstClr val="white"/>
              </a:solidFill>
              <a:effectLst/>
              <a:uLnTx/>
              <a:uFillTx/>
              <a:latin typeface="Calibri"/>
              <a:ea typeface="+mn-ea"/>
              <a:cs typeface="+mn-cs"/>
            </a:endParaRPr>
          </a:p>
        </p:txBody>
      </p:sp>
      <p:sp>
        <p:nvSpPr>
          <p:cNvPr id="22" name="TextBox 21"/>
          <p:cNvSpPr txBox="1"/>
          <p:nvPr/>
        </p:nvSpPr>
        <p:spPr>
          <a:xfrm rot="867163">
            <a:off x="6842753" y="3334688"/>
            <a:ext cx="877043" cy="461665"/>
          </a:xfrm>
          <a:prstGeom prst="rect">
            <a:avLst/>
          </a:prstGeom>
          <a:solidFill>
            <a:schemeClr val="bg1"/>
          </a:solidFill>
          <a:ln>
            <a:solidFill>
              <a:srgbClr val="00B050"/>
            </a:solidFill>
          </a:ln>
        </p:spPr>
        <p:txBody>
          <a:bodyPr wrap="square">
            <a:spAutoFit/>
          </a:bodyPr>
          <a:lstStyle>
            <a:defPPr>
              <a:defRPr lang="en-US"/>
            </a:defPPr>
            <a:lvl1pPr algn="ctr">
              <a:defRPr sz="1200" b="1" i="1">
                <a:solidFill>
                  <a:srgbClr val="C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B050"/>
                </a:solidFill>
                <a:effectLst/>
                <a:uLnTx/>
                <a:uFillTx/>
                <a:latin typeface="Calibri"/>
                <a:ea typeface="+mn-ea"/>
                <a:cs typeface="+mn-cs"/>
              </a:rPr>
              <a:t>FULL, FREE AND OPEN</a:t>
            </a:r>
          </a:p>
        </p:txBody>
      </p:sp>
      <p:sp>
        <p:nvSpPr>
          <p:cNvPr id="25" name="TextBox 24"/>
          <p:cNvSpPr txBox="1"/>
          <p:nvPr/>
        </p:nvSpPr>
        <p:spPr>
          <a:xfrm>
            <a:off x="1519894" y="4803998"/>
            <a:ext cx="377218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solidFill>
                <a:effectLst/>
                <a:uLnTx/>
                <a:uFillTx/>
                <a:latin typeface="Calibri"/>
                <a:ea typeface="+mn-ea"/>
                <a:cs typeface="+mn-cs"/>
              </a:rPr>
              <a:t>(*) Includes instructions on how to access </a:t>
            </a:r>
            <a:r>
              <a:rPr kumimoji="0" lang="en-US" sz="1000" b="0" i="0" u="none" strike="noStrike" kern="1200" cap="none" spc="0" normalizeH="0" baseline="0" noProof="0">
                <a:ln>
                  <a:noFill/>
                </a:ln>
                <a:solidFill>
                  <a:srgbClr val="262626"/>
                </a:solidFill>
                <a:effectLst/>
                <a:uLnTx/>
                <a:uFillTx/>
                <a:latin typeface="Calibri"/>
                <a:ea typeface="+mn-ea"/>
                <a:cs typeface="+mn-cs"/>
              </a:rPr>
              <a:t>Contributing Missions data</a:t>
            </a:r>
          </a:p>
        </p:txBody>
      </p:sp>
      <p:sp>
        <p:nvSpPr>
          <p:cNvPr id="26" name="Slide Number Placeholder 2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sp>
        <p:nvSpPr>
          <p:cNvPr id="3" name="Rectangle 2"/>
          <p:cNvSpPr/>
          <p:nvPr/>
        </p:nvSpPr>
        <p:spPr>
          <a:xfrm>
            <a:off x="3846058" y="2859782"/>
            <a:ext cx="2411730" cy="276999"/>
          </a:xfrm>
          <a:prstGeom prst="rect">
            <a:avLst/>
          </a:prstGeom>
        </p:spPr>
        <p:txBody>
          <a:bodyPr wrap="square">
            <a:spAutoFit/>
          </a:bodyPr>
          <a:lstStyle/>
          <a:p>
            <a:pPr marL="7938" marR="0" lvl="1"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B6192"/>
                </a:solidFill>
                <a:effectLst/>
                <a:uLnTx/>
                <a:uFillTx/>
                <a:latin typeface="Calibri"/>
                <a:ea typeface="+mn-ea"/>
                <a:cs typeface="+mn-cs"/>
              </a:rPr>
              <a:t>https://</a:t>
            </a:r>
            <a:r>
              <a:rPr kumimoji="0" lang="fr-FR" sz="1200" b="1" i="0" u="none" strike="noStrike" kern="1200" cap="none" spc="0" normalizeH="0" baseline="0" noProof="0" dirty="0" err="1">
                <a:ln>
                  <a:noFill/>
                </a:ln>
                <a:solidFill>
                  <a:srgbClr val="0B6192"/>
                </a:solidFill>
                <a:effectLst/>
                <a:uLnTx/>
                <a:uFillTx/>
                <a:latin typeface="Calibri"/>
                <a:ea typeface="+mn-ea"/>
                <a:cs typeface="+mn-cs"/>
              </a:rPr>
              <a:t>spacedata.copernicus.eu</a:t>
            </a:r>
            <a:r>
              <a:rPr kumimoji="0" lang="fr-FR" sz="1200" b="1" i="0" u="none" strike="noStrike" kern="1200" cap="none" spc="0" normalizeH="0" baseline="0" noProof="0" dirty="0">
                <a:ln>
                  <a:noFill/>
                </a:ln>
                <a:solidFill>
                  <a:srgbClr val="0B6192"/>
                </a:solidFill>
                <a:effectLst/>
                <a:uLnTx/>
                <a:uFillTx/>
                <a:latin typeface="Calibri"/>
                <a:ea typeface="+mn-ea"/>
                <a:cs typeface="+mn-cs"/>
              </a:rPr>
              <a:t>/ </a:t>
            </a:r>
          </a:p>
        </p:txBody>
      </p:sp>
      <p:pic>
        <p:nvPicPr>
          <p:cNvPr id="27" name="Picture 2" descr="ESA Dark Blue"/>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149787" y="1104142"/>
            <a:ext cx="620965" cy="27076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6254426" y="1045587"/>
            <a:ext cx="2338190" cy="20955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fr-FR" sz="1800" b="0" i="0" u="none" strike="noStrike" kern="1200" cap="none" spc="0" normalizeH="0" baseline="0" noProof="0" dirty="0">
              <a:ln>
                <a:noFill/>
              </a:ln>
              <a:solidFill>
                <a:srgbClr val="0B6192"/>
              </a:solidFill>
              <a:effectLst/>
              <a:uLnTx/>
              <a:uFillTx/>
              <a:latin typeface="Calibri"/>
              <a:ea typeface="+mn-ea"/>
              <a:cs typeface="+mn-cs"/>
            </a:endParaRPr>
          </a:p>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fr-FR" sz="1600" b="0" i="0" u="none" strike="noStrike" kern="1200" cap="none" spc="0" normalizeH="0" baseline="0" noProof="0" dirty="0">
              <a:ln>
                <a:noFill/>
              </a:ln>
              <a:solidFill>
                <a:srgbClr val="0B6192"/>
              </a:solidFill>
              <a:effectLst/>
              <a:uLnTx/>
              <a:uFillTx/>
              <a:latin typeface="Calibri"/>
              <a:ea typeface="+mn-ea"/>
              <a:cs typeface="+mn-cs"/>
            </a:endParaRPr>
          </a:p>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fr-FR" sz="1600" b="0" i="0" u="none" strike="noStrike" kern="1200" cap="none" spc="0" normalizeH="0" baseline="0" noProof="0" dirty="0" err="1">
                <a:ln>
                  <a:noFill/>
                </a:ln>
                <a:solidFill>
                  <a:srgbClr val="0B6192"/>
                </a:solidFill>
                <a:effectLst/>
                <a:uLnTx/>
                <a:uFillTx/>
                <a:latin typeface="Calibri"/>
                <a:ea typeface="+mn-ea"/>
                <a:cs typeface="+mn-cs"/>
              </a:rPr>
              <a:t>Copernicus</a:t>
            </a:r>
            <a:r>
              <a:rPr kumimoji="0" lang="fr-FR" sz="1600" b="0" i="0" u="none" strike="noStrike" kern="1200" cap="none" spc="0" normalizeH="0" baseline="0" noProof="0" dirty="0">
                <a:ln>
                  <a:noFill/>
                </a:ln>
                <a:solidFill>
                  <a:srgbClr val="0B6192"/>
                </a:solidFill>
                <a:effectLst/>
                <a:uLnTx/>
                <a:uFillTx/>
                <a:latin typeface="Calibri"/>
                <a:ea typeface="+mn-ea"/>
                <a:cs typeface="+mn-cs"/>
              </a:rPr>
              <a:t> Online Data Access (CODA)</a:t>
            </a:r>
          </a:p>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fr-FR" sz="1400" b="0" i="0" u="none" strike="noStrike" kern="1200" cap="none" spc="0" normalizeH="0" baseline="0" noProof="0" dirty="0">
              <a:ln>
                <a:noFill/>
              </a:ln>
              <a:solidFill>
                <a:srgbClr val="0B6192"/>
              </a:solidFill>
              <a:effectLst/>
              <a:uLnTx/>
              <a:uFillTx/>
              <a:latin typeface="Calibri"/>
              <a:ea typeface="+mn-ea"/>
              <a:cs typeface="+mn-cs"/>
            </a:endParaRPr>
          </a:p>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fr-FR" sz="1600" b="0" i="0" u="none" strike="noStrike" kern="1200" cap="none" spc="0" normalizeH="0" baseline="0" noProof="0" dirty="0" err="1">
                <a:ln>
                  <a:noFill/>
                </a:ln>
                <a:solidFill>
                  <a:srgbClr val="0B6192"/>
                </a:solidFill>
                <a:effectLst/>
                <a:uLnTx/>
                <a:uFillTx/>
                <a:latin typeface="Calibri"/>
                <a:ea typeface="+mn-ea"/>
                <a:cs typeface="+mn-cs"/>
              </a:rPr>
              <a:t>EUMETCast</a:t>
            </a:r>
            <a:r>
              <a:rPr kumimoji="0" lang="fr-FR" sz="1600" b="0" i="0" u="none" strike="noStrike" kern="1200" cap="none" spc="0" normalizeH="0" baseline="0" noProof="0" dirty="0">
                <a:ln>
                  <a:noFill/>
                </a:ln>
                <a:solidFill>
                  <a:srgbClr val="0B6192"/>
                </a:solidFill>
                <a:effectLst/>
                <a:uLnTx/>
                <a:uFillTx/>
                <a:latin typeface="Calibri"/>
                <a:ea typeface="+mn-ea"/>
                <a:cs typeface="+mn-cs"/>
              </a:rPr>
              <a:t>: </a:t>
            </a:r>
            <a:r>
              <a:rPr kumimoji="0" lang="fr-FR" sz="1200" b="1" i="0" u="none" strike="noStrike" kern="1200" cap="none" spc="0" normalizeH="0" baseline="0" noProof="0" dirty="0">
                <a:ln>
                  <a:noFill/>
                </a:ln>
                <a:solidFill>
                  <a:srgbClr val="0B6192"/>
                </a:solidFill>
                <a:effectLst/>
                <a:uLnTx/>
                <a:uFillTx/>
                <a:latin typeface="Calibri"/>
                <a:ea typeface="+mn-ea"/>
                <a:cs typeface="+mn-cs"/>
                <a:hlinkClick r:id="rId10"/>
              </a:rPr>
              <a:t>www.eumetcast.com</a:t>
            </a:r>
            <a:endParaRPr kumimoji="0" lang="fr-FR" sz="1200" b="1" i="0" u="none" strike="noStrike" kern="1200" cap="none" spc="0" normalizeH="0" baseline="0" noProof="0" dirty="0">
              <a:ln>
                <a:noFill/>
              </a:ln>
              <a:solidFill>
                <a:srgbClr val="0B6192"/>
              </a:solidFill>
              <a:effectLst/>
              <a:uLnTx/>
              <a:uFillTx/>
              <a:latin typeface="Calibri"/>
              <a:ea typeface="+mn-ea"/>
              <a:cs typeface="+mn-cs"/>
            </a:endParaRPr>
          </a:p>
          <a:p>
            <a:pPr marL="338138" marR="0" lvl="1"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fr-FR" sz="1200" b="0" i="1" u="none" strike="noStrike" kern="1200" cap="none" spc="0" normalizeH="0" baseline="0" noProof="0" dirty="0">
              <a:ln>
                <a:noFill/>
              </a:ln>
              <a:solidFill>
                <a:srgbClr val="0B6192"/>
              </a:solidFill>
              <a:effectLst/>
              <a:uLnTx/>
              <a:uFillTx/>
              <a:latin typeface="Calibri"/>
              <a:ea typeface="+mn-ea"/>
              <a:cs typeface="+mn-cs"/>
            </a:endParaRPr>
          </a:p>
        </p:txBody>
      </p:sp>
      <p:pic>
        <p:nvPicPr>
          <p:cNvPr id="33" name="Imag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88739" y="1104142"/>
            <a:ext cx="1003877" cy="249300"/>
          </a:xfrm>
          <a:prstGeom prst="rect">
            <a:avLst/>
          </a:prstGeom>
        </p:spPr>
      </p:pic>
      <p:sp>
        <p:nvSpPr>
          <p:cNvPr id="8" name="Rectangle 7"/>
          <p:cNvSpPr/>
          <p:nvPr/>
        </p:nvSpPr>
        <p:spPr>
          <a:xfrm>
            <a:off x="6190110" y="2877112"/>
            <a:ext cx="2678555"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B6192"/>
                </a:solidFill>
                <a:effectLst/>
                <a:uLnTx/>
                <a:uFillTx/>
                <a:latin typeface="Calibri"/>
                <a:ea typeface="+mn-ea"/>
                <a:cs typeface="+mn-cs"/>
              </a:rPr>
              <a:t>Needs to get a station and pay a yearly fee </a:t>
            </a:r>
          </a:p>
        </p:txBody>
      </p:sp>
      <p:sp>
        <p:nvSpPr>
          <p:cNvPr id="35" name="TextBox 34"/>
          <p:cNvSpPr txBox="1"/>
          <p:nvPr/>
        </p:nvSpPr>
        <p:spPr>
          <a:xfrm rot="20109762">
            <a:off x="6310825" y="1094124"/>
            <a:ext cx="877043" cy="461665"/>
          </a:xfrm>
          <a:prstGeom prst="rect">
            <a:avLst/>
          </a:prstGeom>
          <a:solidFill>
            <a:schemeClr val="bg1"/>
          </a:solidFill>
          <a:ln>
            <a:solidFill>
              <a:srgbClr val="00B050"/>
            </a:solidFill>
          </a:ln>
        </p:spPr>
        <p:txBody>
          <a:bodyPr wrap="square">
            <a:spAutoFit/>
          </a:bodyPr>
          <a:lstStyle>
            <a:defPPr>
              <a:defRPr lang="en-US"/>
            </a:defPPr>
            <a:lvl1pPr algn="ctr">
              <a:defRPr sz="1200" b="1" i="1">
                <a:solidFill>
                  <a:srgbClr val="C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B050"/>
                </a:solidFill>
                <a:effectLst/>
                <a:uLnTx/>
                <a:uFillTx/>
                <a:latin typeface="Calibri"/>
                <a:ea typeface="+mn-ea"/>
                <a:cs typeface="+mn-cs"/>
              </a:rPr>
              <a:t>FULL, FREE AND OPEN</a:t>
            </a:r>
          </a:p>
        </p:txBody>
      </p:sp>
      <p:pic>
        <p:nvPicPr>
          <p:cNvPr id="23" name="Picture 22"/>
          <p:cNvPicPr/>
          <p:nvPr/>
        </p:nvPicPr>
        <p:blipFill rotWithShape="1">
          <a:blip r:embed="rId12" cstate="print">
            <a:extLst>
              <a:ext uri="{28A0092B-C50C-407E-A947-70E740481C1C}">
                <a14:useLocalDpi xmlns:a14="http://schemas.microsoft.com/office/drawing/2010/main"/>
              </a:ext>
            </a:extLst>
          </a:blip>
          <a:srcRect/>
          <a:stretch/>
        </p:blipFill>
        <p:spPr bwMode="auto">
          <a:xfrm>
            <a:off x="4071114" y="1329123"/>
            <a:ext cx="1966458" cy="893443"/>
          </a:xfrm>
          <a:prstGeom prst="rect">
            <a:avLst/>
          </a:prstGeom>
          <a:noFill/>
          <a:ln>
            <a:noFill/>
          </a:ln>
        </p:spPr>
      </p:pic>
      <p:sp>
        <p:nvSpPr>
          <p:cNvPr id="20" name="Rectangle 19"/>
          <p:cNvSpPr/>
          <p:nvPr/>
        </p:nvSpPr>
        <p:spPr>
          <a:xfrm>
            <a:off x="3994121" y="2283718"/>
            <a:ext cx="2120444" cy="646331"/>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B6192"/>
                </a:solidFill>
                <a:effectLst/>
                <a:uLnTx/>
                <a:uFillTx/>
                <a:latin typeface="Calibri"/>
                <a:ea typeface="+mn-ea"/>
                <a:cs typeface="+mn-cs"/>
              </a:rPr>
              <a:t>Copernicus Space Component Data Access Portal*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B6192"/>
                </a:solidFill>
                <a:effectLst/>
                <a:uLnTx/>
                <a:uFillTx/>
                <a:latin typeface="Calibri"/>
                <a:ea typeface="+mn-ea"/>
                <a:cs typeface="+mn-cs"/>
              </a:rPr>
              <a:t>CSC-DA</a:t>
            </a:r>
          </a:p>
        </p:txBody>
      </p:sp>
      <p:pic>
        <p:nvPicPr>
          <p:cNvPr id="29" name="Picture 2" descr="ESA Dark Blue"/>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48240" y="1111396"/>
            <a:ext cx="620965" cy="27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742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COPERNICUS BIG DATA APPROACH</a:t>
            </a:r>
            <a:endParaRPr lang="en-US" dirty="0"/>
          </a:p>
        </p:txBody>
      </p:sp>
      <p:sp>
        <p:nvSpPr>
          <p:cNvPr id="9" name="Content Placeholder 2"/>
          <p:cNvSpPr>
            <a:spLocks noGrp="1"/>
          </p:cNvSpPr>
          <p:nvPr>
            <p:ph idx="1"/>
          </p:nvPr>
        </p:nvSpPr>
        <p:spPr>
          <a:xfrm>
            <a:off x="1619672" y="968079"/>
            <a:ext cx="5292002" cy="4123951"/>
          </a:xfrm>
        </p:spPr>
        <p:txBody>
          <a:bodyPr>
            <a:noAutofit/>
          </a:bodyPr>
          <a:lstStyle/>
          <a:p>
            <a:pPr marL="0" indent="0">
              <a:buNone/>
            </a:pPr>
            <a:r>
              <a:rPr lang="en-GB" sz="1800" dirty="0"/>
              <a:t>Dual approach: </a:t>
            </a:r>
          </a:p>
          <a:p>
            <a:r>
              <a:rPr lang="en-GB" sz="1800" dirty="0"/>
              <a:t>Strong Copernicus Distribution Services for download</a:t>
            </a:r>
          </a:p>
          <a:p>
            <a:r>
              <a:rPr lang="en-GB" sz="1800" dirty="0"/>
              <a:t>Launch of several </a:t>
            </a:r>
            <a:r>
              <a:rPr lang="en-GB" sz="1800" b="1" dirty="0">
                <a:solidFill>
                  <a:schemeClr val="accent1"/>
                </a:solidFill>
              </a:rPr>
              <a:t>Data Access and Information Services (DIAS)</a:t>
            </a:r>
          </a:p>
          <a:p>
            <a:pPr lvl="1"/>
            <a:r>
              <a:rPr lang="en-GB" sz="1600" b="1" dirty="0">
                <a:solidFill>
                  <a:schemeClr val="accent1"/>
                </a:solidFill>
              </a:rPr>
              <a:t>Access to all Copernicus data and information collocated with computing resources</a:t>
            </a:r>
          </a:p>
          <a:p>
            <a:pPr lvl="1"/>
            <a:r>
              <a:rPr lang="en-GB" sz="1600" b="1" dirty="0">
                <a:solidFill>
                  <a:schemeClr val="accent1"/>
                </a:solidFill>
              </a:rPr>
              <a:t>Big Data analytics without the need to download the data and information</a:t>
            </a:r>
          </a:p>
          <a:p>
            <a:pPr lvl="1"/>
            <a:r>
              <a:rPr lang="en-GB" sz="1600" b="1" dirty="0">
                <a:solidFill>
                  <a:schemeClr val="accent1"/>
                </a:solidFill>
              </a:rPr>
              <a:t>Data fusion with non-EO data and information</a:t>
            </a:r>
          </a:p>
          <a:p>
            <a:pPr marL="457200" lvl="1" indent="0">
              <a:buNone/>
            </a:pPr>
            <a:r>
              <a:rPr lang="en-GB" sz="1600" b="1" dirty="0">
                <a:solidFill>
                  <a:schemeClr val="tx2">
                    <a:lumMod val="75000"/>
                  </a:schemeClr>
                </a:solidFill>
              </a:rPr>
              <a:t>E.g. </a:t>
            </a:r>
            <a:r>
              <a:rPr lang="en-GB" sz="1600" b="1" dirty="0">
                <a:solidFill>
                  <a:schemeClr val="tx2">
                    <a:lumMod val="75000"/>
                  </a:schemeClr>
                </a:solidFill>
                <a:hlinkClick r:id="rId3"/>
              </a:rPr>
              <a:t>www.wekeo.eu/</a:t>
            </a:r>
            <a:r>
              <a:rPr lang="en-GB" sz="1600" b="1" dirty="0">
                <a:solidFill>
                  <a:schemeClr val="tx2">
                    <a:lumMod val="75000"/>
                  </a:schemeClr>
                </a:solidFill>
              </a:rPr>
              <a:t> - DIAS for environmental data, + virtual environments for data processing, + support</a:t>
            </a:r>
          </a:p>
          <a:p>
            <a:pPr marL="0" indent="0">
              <a:buNone/>
            </a:pPr>
            <a:r>
              <a:rPr lang="en-GB" sz="1800" dirty="0"/>
              <a:t>Overall </a:t>
            </a:r>
            <a:r>
              <a:rPr lang="en-GB" sz="1800" b="1" dirty="0">
                <a:solidFill>
                  <a:schemeClr val="accent1"/>
                </a:solidFill>
              </a:rPr>
              <a:t>ensuring that Copernicus data is easily accessible and used! </a:t>
            </a:r>
            <a:endParaRPr lang="en-US" sz="1800" b="1" dirty="0">
              <a:solidFill>
                <a:schemeClr val="accent1"/>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1674" y="1349381"/>
            <a:ext cx="1753197" cy="2524887"/>
          </a:xfrm>
          <a:prstGeom prst="rect">
            <a:avLst/>
          </a:prstGeom>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pic>
        <p:nvPicPr>
          <p:cNvPr id="5" name="Picture 4"/>
          <p:cNvPicPr>
            <a:picLocks noChangeAspect="1"/>
          </p:cNvPicPr>
          <p:nvPr/>
        </p:nvPicPr>
        <p:blipFill>
          <a:blip r:embed="rId5"/>
          <a:stretch>
            <a:fillRect/>
          </a:stretch>
        </p:blipFill>
        <p:spPr>
          <a:xfrm>
            <a:off x="-12271" y="699542"/>
            <a:ext cx="8979452" cy="4392488"/>
          </a:xfrm>
          <a:prstGeom prst="rect">
            <a:avLst/>
          </a:prstGeom>
        </p:spPr>
      </p:pic>
      <p:pic>
        <p:nvPicPr>
          <p:cNvPr id="7" name="Picture 6"/>
          <p:cNvPicPr>
            <a:picLocks noChangeAspect="1"/>
          </p:cNvPicPr>
          <p:nvPr/>
        </p:nvPicPr>
        <p:blipFill>
          <a:blip r:embed="rId6"/>
          <a:stretch>
            <a:fillRect/>
          </a:stretch>
        </p:blipFill>
        <p:spPr>
          <a:xfrm>
            <a:off x="241365" y="1243794"/>
            <a:ext cx="8472179" cy="3848236"/>
          </a:xfrm>
          <a:prstGeom prst="rect">
            <a:avLst/>
          </a:prstGeom>
        </p:spPr>
      </p:pic>
    </p:spTree>
    <p:extLst>
      <p:ext uri="{BB962C8B-B14F-4D97-AF65-F5344CB8AC3E}">
        <p14:creationId xmlns:p14="http://schemas.microsoft.com/office/powerpoint/2010/main" val="257297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hlinkClick r:id="rId2"/>
              </a:rPr>
              <a:t>https://</a:t>
            </a:r>
            <a:r>
              <a:rPr lang="en-GB" dirty="0" smtClean="0">
                <a:hlinkClick r:id="rId2"/>
              </a:rPr>
              <a:t>youtu.be/KjgevEUge9U</a:t>
            </a:r>
            <a:endParaRPr lang="en-GB" dirty="0" smtClean="0"/>
          </a:p>
          <a:p>
            <a:endParaRPr lang="en-GB" dirty="0"/>
          </a:p>
        </p:txBody>
      </p:sp>
    </p:spTree>
    <p:extLst>
      <p:ext uri="{BB962C8B-B14F-4D97-AF65-F5344CB8AC3E}">
        <p14:creationId xmlns:p14="http://schemas.microsoft.com/office/powerpoint/2010/main" val="1701408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COPERNICUS IN BRIEF</a:t>
            </a:r>
            <a:endParaRPr lang="en-US" dirty="0"/>
          </a:p>
        </p:txBody>
      </p:sp>
      <p:sp>
        <p:nvSpPr>
          <p:cNvPr id="3" name="Content Placeholder 2"/>
          <p:cNvSpPr>
            <a:spLocks noGrp="1"/>
          </p:cNvSpPr>
          <p:nvPr>
            <p:ph idx="1"/>
          </p:nvPr>
        </p:nvSpPr>
        <p:spPr/>
        <p:txBody>
          <a:bodyPr/>
          <a:lstStyle/>
          <a:p>
            <a:pPr>
              <a:spcAft>
                <a:spcPts val="900"/>
              </a:spcAft>
            </a:pPr>
            <a:r>
              <a:rPr lang="en-GB" sz="1800" b="1" dirty="0">
                <a:solidFill>
                  <a:srgbClr val="174195"/>
                </a:solidFill>
              </a:rPr>
              <a:t>Copernicus, a flagship programme </a:t>
            </a:r>
            <a:r>
              <a:rPr lang="en-GB" sz="1800" dirty="0"/>
              <a:t>of the European Union:</a:t>
            </a:r>
          </a:p>
          <a:p>
            <a:pPr lvl="1">
              <a:spcAft>
                <a:spcPts val="900"/>
              </a:spcAft>
            </a:pPr>
            <a:r>
              <a:rPr lang="en-GB" dirty="0"/>
              <a:t>Monitors </a:t>
            </a:r>
            <a:r>
              <a:rPr lang="en-GB" b="1" dirty="0">
                <a:solidFill>
                  <a:srgbClr val="174195"/>
                </a:solidFill>
              </a:rPr>
              <a:t>the Earth</a:t>
            </a:r>
            <a:r>
              <a:rPr lang="en-GB" b="1" dirty="0">
                <a:solidFill>
                  <a:schemeClr val="tx2"/>
                </a:solidFill>
              </a:rPr>
              <a:t>, </a:t>
            </a:r>
            <a:r>
              <a:rPr lang="en-GB" dirty="0"/>
              <a:t>its environment and ecosystems</a:t>
            </a:r>
          </a:p>
          <a:p>
            <a:pPr lvl="1">
              <a:spcAft>
                <a:spcPts val="900"/>
              </a:spcAft>
            </a:pPr>
            <a:r>
              <a:rPr lang="en-GB" dirty="0"/>
              <a:t>Prepares for </a:t>
            </a:r>
            <a:r>
              <a:rPr lang="en-GB" b="1" dirty="0">
                <a:solidFill>
                  <a:srgbClr val="174195"/>
                </a:solidFill>
              </a:rPr>
              <a:t>crises, security risks</a:t>
            </a:r>
            <a:r>
              <a:rPr lang="en-GB" dirty="0">
                <a:solidFill>
                  <a:schemeClr val="tx2"/>
                </a:solidFill>
              </a:rPr>
              <a:t> </a:t>
            </a:r>
            <a:r>
              <a:rPr lang="en-GB" dirty="0"/>
              <a:t>and </a:t>
            </a:r>
            <a:r>
              <a:rPr lang="en-GB" b="1" dirty="0">
                <a:solidFill>
                  <a:srgbClr val="174195"/>
                </a:solidFill>
              </a:rPr>
              <a:t>natural or man-made disasters</a:t>
            </a:r>
          </a:p>
          <a:p>
            <a:pPr lvl="1">
              <a:spcAft>
                <a:spcPts val="900"/>
              </a:spcAft>
            </a:pPr>
            <a:r>
              <a:rPr lang="fr-FR" dirty="0" err="1"/>
              <a:t>Contributes</a:t>
            </a:r>
            <a:r>
              <a:rPr lang="fr-FR" dirty="0"/>
              <a:t> to the </a:t>
            </a:r>
            <a:r>
              <a:rPr lang="fr-FR" b="1" dirty="0" err="1">
                <a:solidFill>
                  <a:srgbClr val="174195"/>
                </a:solidFill>
              </a:rPr>
              <a:t>EU’s</a:t>
            </a:r>
            <a:r>
              <a:rPr lang="fr-FR" b="1" dirty="0">
                <a:solidFill>
                  <a:srgbClr val="174195"/>
                </a:solidFill>
              </a:rPr>
              <a:t> </a:t>
            </a:r>
            <a:r>
              <a:rPr lang="fr-FR" b="1" dirty="0" err="1">
                <a:solidFill>
                  <a:srgbClr val="174195"/>
                </a:solidFill>
              </a:rPr>
              <a:t>role</a:t>
            </a:r>
            <a:r>
              <a:rPr lang="fr-FR" b="1" dirty="0">
                <a:solidFill>
                  <a:srgbClr val="174195"/>
                </a:solidFill>
              </a:rPr>
              <a:t> as a global </a:t>
            </a:r>
            <a:r>
              <a:rPr lang="fr-FR" b="1" dirty="0" err="1">
                <a:solidFill>
                  <a:srgbClr val="174195"/>
                </a:solidFill>
              </a:rPr>
              <a:t>player</a:t>
            </a:r>
            <a:endParaRPr lang="en-GB" b="1" dirty="0">
              <a:solidFill>
                <a:srgbClr val="174195"/>
              </a:solidFill>
            </a:endParaRPr>
          </a:p>
          <a:p>
            <a:pPr>
              <a:spcAft>
                <a:spcPts val="900"/>
              </a:spcAft>
            </a:pPr>
            <a:r>
              <a:rPr lang="en-GB" sz="1800" dirty="0"/>
              <a:t>Adopts a</a:t>
            </a:r>
            <a:r>
              <a:rPr lang="en-GB" sz="1800" dirty="0">
                <a:solidFill>
                  <a:srgbClr val="174195"/>
                </a:solidFill>
              </a:rPr>
              <a:t> </a:t>
            </a:r>
            <a:r>
              <a:rPr lang="en-GB" sz="1800" b="1" dirty="0">
                <a:solidFill>
                  <a:srgbClr val="174195"/>
                </a:solidFill>
              </a:rPr>
              <a:t>full, free and open data policy</a:t>
            </a:r>
          </a:p>
          <a:p>
            <a:pPr>
              <a:spcAft>
                <a:spcPts val="900"/>
              </a:spcAft>
            </a:pPr>
            <a:r>
              <a:rPr lang="en-GB" sz="1800" dirty="0"/>
              <a:t>Is a tool for </a:t>
            </a:r>
            <a:r>
              <a:rPr lang="en-GB" sz="1800" b="1" dirty="0">
                <a:solidFill>
                  <a:srgbClr val="174195"/>
                </a:solidFill>
              </a:rPr>
              <a:t>economic development </a:t>
            </a:r>
            <a:r>
              <a:rPr lang="en-GB" sz="1800" dirty="0"/>
              <a:t>and a driver for the </a:t>
            </a:r>
            <a:r>
              <a:rPr lang="en-GB" sz="1800" b="1" dirty="0">
                <a:solidFill>
                  <a:schemeClr val="tx2"/>
                </a:solidFill>
              </a:rPr>
              <a:t>digital economy</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7BC8-653A-774F-861D-6A080A1C2452}"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82051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COPERNICUS USER UPTAKE STRATEGY</a:t>
            </a:r>
          </a:p>
        </p:txBody>
      </p:sp>
      <p:grpSp>
        <p:nvGrpSpPr>
          <p:cNvPr id="3" name="Group 2"/>
          <p:cNvGrpSpPr/>
          <p:nvPr/>
        </p:nvGrpSpPr>
        <p:grpSpPr>
          <a:xfrm>
            <a:off x="1428880" y="634832"/>
            <a:ext cx="6696744" cy="3012017"/>
            <a:chOff x="1331948" y="1018025"/>
            <a:chExt cx="4401031" cy="3620758"/>
          </a:xfrm>
        </p:grpSpPr>
        <p:sp>
          <p:nvSpPr>
            <p:cNvPr id="6" name="Rectangle 5"/>
            <p:cNvSpPr/>
            <p:nvPr/>
          </p:nvSpPr>
          <p:spPr bwMode="auto">
            <a:xfrm>
              <a:off x="1594065" y="1793417"/>
              <a:ext cx="3876799" cy="127386"/>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7" name="Rectangle 6"/>
            <p:cNvSpPr/>
            <p:nvPr/>
          </p:nvSpPr>
          <p:spPr bwMode="auto">
            <a:xfrm>
              <a:off x="1594065" y="4123368"/>
              <a:ext cx="3876799" cy="127386"/>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8" name="Rectangle 7"/>
            <p:cNvSpPr/>
            <p:nvPr/>
          </p:nvSpPr>
          <p:spPr bwMode="auto">
            <a:xfrm>
              <a:off x="1594065" y="4314608"/>
              <a:ext cx="3876799" cy="324175"/>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9" name="Triangle 8"/>
            <p:cNvSpPr/>
            <p:nvPr/>
          </p:nvSpPr>
          <p:spPr bwMode="auto">
            <a:xfrm>
              <a:off x="1594065" y="1018025"/>
              <a:ext cx="3876799" cy="711540"/>
            </a:xfrm>
            <a:prstGeom prst="triangle">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10" name="TextBox 9"/>
            <p:cNvSpPr txBox="1"/>
            <p:nvPr/>
          </p:nvSpPr>
          <p:spPr>
            <a:xfrm>
              <a:off x="2605264" y="1244647"/>
              <a:ext cx="1898135" cy="5549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B6192"/>
                  </a:solidFill>
                  <a:effectLst/>
                  <a:uLnTx/>
                  <a:uFillTx/>
                  <a:latin typeface="Calibri"/>
                  <a:ea typeface="+mn-ea"/>
                  <a:cs typeface="+mn-cs"/>
                </a:rPr>
                <a:t>Promote the uptake of Copernicus data and services</a:t>
              </a:r>
              <a:endParaRPr kumimoji="0" lang="en-US" sz="1200" b="1" i="0" u="none" strike="noStrike" kern="1200" cap="none" spc="0" normalizeH="0" baseline="0" noProof="0" dirty="0">
                <a:ln>
                  <a:noFill/>
                </a:ln>
                <a:solidFill>
                  <a:srgbClr val="0B6192"/>
                </a:solidFill>
                <a:effectLst/>
                <a:uLnTx/>
                <a:uFillTx/>
                <a:latin typeface="Calibri"/>
                <a:ea typeface="+mn-ea"/>
                <a:cs typeface="+mn-cs"/>
              </a:endParaRPr>
            </a:p>
          </p:txBody>
        </p:sp>
        <p:sp>
          <p:nvSpPr>
            <p:cNvPr id="11" name="Rectangle 10"/>
            <p:cNvSpPr/>
            <p:nvPr/>
          </p:nvSpPr>
          <p:spPr bwMode="auto">
            <a:xfrm>
              <a:off x="1775578" y="1984656"/>
              <a:ext cx="874670" cy="2074860"/>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12" name="TextBox 11"/>
            <p:cNvSpPr txBox="1"/>
            <p:nvPr/>
          </p:nvSpPr>
          <p:spPr>
            <a:xfrm>
              <a:off x="1331948" y="2834793"/>
              <a:ext cx="17181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B6192"/>
                  </a:solidFill>
                  <a:effectLst/>
                  <a:uLnTx/>
                  <a:uFillTx/>
                  <a:latin typeface="Calibri"/>
                  <a:ea typeface="+mn-ea"/>
                  <a:cs typeface="+mn-cs"/>
                </a:rPr>
                <a:t>Ensure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Access</a:t>
              </a:r>
              <a:endParaRPr kumimoji="0" lang="en-US" sz="1400" b="1" i="0" u="none" strike="noStrike" kern="1200" cap="none" spc="0" normalizeH="0" baseline="0" noProof="0" dirty="0">
                <a:ln>
                  <a:noFill/>
                </a:ln>
                <a:solidFill>
                  <a:srgbClr val="0B6192"/>
                </a:solidFill>
                <a:effectLst/>
                <a:uLnTx/>
                <a:uFillTx/>
                <a:latin typeface="Calibri"/>
                <a:ea typeface="+mn-ea"/>
                <a:cs typeface="+mn-cs"/>
              </a:endParaRPr>
            </a:p>
          </p:txBody>
        </p:sp>
        <p:sp>
          <p:nvSpPr>
            <p:cNvPr id="13" name="Oval 12"/>
            <p:cNvSpPr/>
            <p:nvPr/>
          </p:nvSpPr>
          <p:spPr bwMode="auto">
            <a:xfrm>
              <a:off x="2028345" y="2301547"/>
              <a:ext cx="325401" cy="386932"/>
            </a:xfrm>
            <a:prstGeom prst="ellipse">
              <a:avLst/>
            </a:prstGeom>
            <a:solidFill>
              <a:schemeClr val="accent1"/>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B6192"/>
                  </a:solidFill>
                  <a:effectLst/>
                  <a:uLnTx/>
                  <a:uFillTx/>
                  <a:latin typeface="Calibri"/>
                  <a:ea typeface="+mn-ea"/>
                  <a:cs typeface="+mn-cs"/>
                </a:rPr>
                <a:t>1</a:t>
              </a:r>
            </a:p>
          </p:txBody>
        </p:sp>
        <p:sp>
          <p:nvSpPr>
            <p:cNvPr id="14" name="Rectangle 13"/>
            <p:cNvSpPr/>
            <p:nvPr/>
          </p:nvSpPr>
          <p:spPr bwMode="auto">
            <a:xfrm>
              <a:off x="3116997" y="1984656"/>
              <a:ext cx="874670" cy="2074860"/>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15" name="TextBox 14"/>
            <p:cNvSpPr txBox="1"/>
            <p:nvPr/>
          </p:nvSpPr>
          <p:spPr>
            <a:xfrm>
              <a:off x="2673366" y="2834793"/>
              <a:ext cx="17181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Boost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Innovation</a:t>
              </a:r>
              <a:endParaRPr kumimoji="0" lang="en-US" sz="1400" b="1" i="0" u="none" strike="noStrike" kern="1200" cap="none" spc="0" normalizeH="0" baseline="0" noProof="0" dirty="0">
                <a:ln>
                  <a:noFill/>
                </a:ln>
                <a:solidFill>
                  <a:srgbClr val="0B6192"/>
                </a:solidFill>
                <a:effectLst/>
                <a:uLnTx/>
                <a:uFillTx/>
                <a:latin typeface="Calibri"/>
                <a:ea typeface="+mn-ea"/>
                <a:cs typeface="+mn-cs"/>
              </a:endParaRPr>
            </a:p>
          </p:txBody>
        </p:sp>
        <p:sp>
          <p:nvSpPr>
            <p:cNvPr id="16" name="Oval 15"/>
            <p:cNvSpPr/>
            <p:nvPr/>
          </p:nvSpPr>
          <p:spPr bwMode="auto">
            <a:xfrm>
              <a:off x="3369764" y="2301547"/>
              <a:ext cx="325401" cy="386932"/>
            </a:xfrm>
            <a:prstGeom prst="ellipse">
              <a:avLst/>
            </a:prstGeom>
            <a:solidFill>
              <a:schemeClr val="accent1"/>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B6192"/>
                  </a:solidFill>
                  <a:effectLst/>
                  <a:uLnTx/>
                  <a:uFillTx/>
                  <a:latin typeface="Calibri"/>
                  <a:ea typeface="+mn-ea"/>
                  <a:cs typeface="+mn-cs"/>
                </a:rPr>
                <a:t>2</a:t>
              </a:r>
              <a:endParaRPr kumimoji="0" lang="en-US" sz="1400" b="1" i="0" u="none" strike="noStrike" kern="1200" cap="none" spc="0" normalizeH="0" baseline="0" noProof="0" dirty="0">
                <a:ln>
                  <a:noFill/>
                </a:ln>
                <a:solidFill>
                  <a:srgbClr val="0B6192"/>
                </a:solidFill>
                <a:effectLst/>
                <a:uLnTx/>
                <a:uFillTx/>
                <a:latin typeface="Calibri"/>
                <a:ea typeface="+mn-ea"/>
                <a:cs typeface="+mn-cs"/>
              </a:endParaRPr>
            </a:p>
          </p:txBody>
        </p:sp>
        <p:sp>
          <p:nvSpPr>
            <p:cNvPr id="17" name="Rectangle 16"/>
            <p:cNvSpPr/>
            <p:nvPr/>
          </p:nvSpPr>
          <p:spPr bwMode="auto">
            <a:xfrm>
              <a:off x="4458415" y="1984656"/>
              <a:ext cx="874670" cy="2074860"/>
            </a:xfrm>
            <a:prstGeom prst="rect">
              <a:avLst/>
            </a:prstGeom>
            <a:solidFill>
              <a:schemeClr val="accent1">
                <a:lumMod val="60000"/>
                <a:lumOff val="40000"/>
              </a:schemeClr>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B6192"/>
                </a:solidFill>
                <a:effectLst/>
                <a:uLnTx/>
                <a:uFillTx/>
                <a:latin typeface="Arial" charset="0"/>
                <a:ea typeface="+mn-ea"/>
                <a:cs typeface="+mn-cs"/>
              </a:endParaRPr>
            </a:p>
          </p:txBody>
        </p:sp>
        <p:sp>
          <p:nvSpPr>
            <p:cNvPr id="18" name="TextBox 17"/>
            <p:cNvSpPr txBox="1"/>
            <p:nvPr/>
          </p:nvSpPr>
          <p:spPr>
            <a:xfrm>
              <a:off x="4014784" y="2770798"/>
              <a:ext cx="17181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Increase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 Awareness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B6192"/>
                  </a:solidFill>
                  <a:effectLst/>
                  <a:uLnTx/>
                  <a:uFillTx/>
                  <a:latin typeface="Calibri"/>
                  <a:ea typeface="+mn-ea"/>
                  <a:cs typeface="+mn-cs"/>
                </a:rPr>
                <a:t>And Use</a:t>
              </a:r>
              <a:endParaRPr kumimoji="0" lang="en-US" sz="1400" b="1" i="0" u="none" strike="noStrike" kern="1200" cap="none" spc="0" normalizeH="0" baseline="0" noProof="0" dirty="0">
                <a:ln>
                  <a:noFill/>
                </a:ln>
                <a:solidFill>
                  <a:srgbClr val="0B6192"/>
                </a:solidFill>
                <a:effectLst/>
                <a:uLnTx/>
                <a:uFillTx/>
                <a:latin typeface="Calibri"/>
                <a:ea typeface="+mn-ea"/>
                <a:cs typeface="+mn-cs"/>
              </a:endParaRPr>
            </a:p>
          </p:txBody>
        </p:sp>
        <p:sp>
          <p:nvSpPr>
            <p:cNvPr id="19" name="Oval 18"/>
            <p:cNvSpPr/>
            <p:nvPr/>
          </p:nvSpPr>
          <p:spPr bwMode="auto">
            <a:xfrm>
              <a:off x="4711181" y="2301547"/>
              <a:ext cx="325401" cy="386932"/>
            </a:xfrm>
            <a:prstGeom prst="ellipse">
              <a:avLst/>
            </a:prstGeom>
            <a:solidFill>
              <a:schemeClr val="accent1"/>
            </a:solidFill>
            <a:ln>
              <a:noFill/>
            </a:ln>
            <a:effectLst/>
            <a:ex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B6192"/>
                  </a:solidFill>
                  <a:effectLst/>
                  <a:uLnTx/>
                  <a:uFillTx/>
                  <a:latin typeface="Calibri"/>
                  <a:ea typeface="+mn-ea"/>
                  <a:cs typeface="+mn-cs"/>
                </a:rPr>
                <a:t>3</a:t>
              </a:r>
              <a:endParaRPr kumimoji="0" lang="en-US" sz="1400" b="1" i="0" u="none" strike="noStrike" kern="1200" cap="none" spc="0" normalizeH="0" baseline="0" noProof="0" dirty="0">
                <a:ln>
                  <a:noFill/>
                </a:ln>
                <a:solidFill>
                  <a:srgbClr val="0B6192"/>
                </a:solidFill>
                <a:effectLst/>
                <a:uLnTx/>
                <a:uFillTx/>
                <a:latin typeface="Calibri"/>
                <a:ea typeface="+mn-ea"/>
                <a:cs typeface="+mn-cs"/>
              </a:endParaRPr>
            </a:p>
          </p:txBody>
        </p:sp>
      </p:grpSp>
      <p:sp>
        <p:nvSpPr>
          <p:cNvPr id="20" name="Rectangle 19"/>
          <p:cNvSpPr/>
          <p:nvPr/>
        </p:nvSpPr>
        <p:spPr>
          <a:xfrm>
            <a:off x="5268735" y="1243573"/>
            <a:ext cx="3482231" cy="2403276"/>
          </a:xfrm>
          <a:prstGeom prst="rect">
            <a:avLst/>
          </a:prstGeom>
        </p:spPr>
        <p:txBody>
          <a:bodyPr vert="horz" lIns="68580" tIns="34290" rIns="68580" bIns="34290" rtlCol="0">
            <a:noAutofit/>
          </a:bodyPr>
          <a:lstStyle/>
          <a:p>
            <a:pPr marL="0" marR="0" lvl="0" indent="0" algn="l" defTabSz="914400" rtl="0" eaLnBrk="1" fontAlgn="auto" latinLnBrk="0" hangingPunct="1">
              <a:lnSpc>
                <a:spcPct val="100000"/>
              </a:lnSpc>
              <a:spcBef>
                <a:spcPts val="750"/>
              </a:spcBef>
              <a:spcAft>
                <a:spcPts val="0"/>
              </a:spcAft>
              <a:buClr>
                <a:srgbClr val="174195"/>
              </a:buClr>
              <a:buSzPct val="120000"/>
              <a:buFontTx/>
              <a:buNone/>
              <a:tabLst/>
              <a:defRPr/>
            </a:pPr>
            <a:endParaRPr kumimoji="0" lang="en-GB" sz="1800" b="0" i="0" u="none" strike="noStrike" kern="1200" cap="none" spc="0" normalizeH="0" baseline="0" noProof="0" dirty="0">
              <a:ln>
                <a:noFill/>
              </a:ln>
              <a:solidFill>
                <a:srgbClr val="262626"/>
              </a:solidFill>
              <a:effectLst/>
              <a:uLnTx/>
              <a:uFillTx/>
              <a:latin typeface="Calibri"/>
              <a:ea typeface="+mn-ea"/>
              <a:cs typeface="+mn-cs"/>
            </a:endParaRPr>
          </a:p>
        </p:txBody>
      </p:sp>
      <p:sp>
        <p:nvSpPr>
          <p:cNvPr id="5" name="Pentagon 4"/>
          <p:cNvSpPr/>
          <p:nvPr/>
        </p:nvSpPr>
        <p:spPr>
          <a:xfrm>
            <a:off x="1939928" y="3718860"/>
            <a:ext cx="2041144" cy="576064"/>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Upstream </a:t>
            </a:r>
            <a:r>
              <a:rPr kumimoji="0" lang="en-US" sz="1600" b="1" i="0" u="none" strike="noStrike" kern="1200" cap="none" spc="0" normalizeH="0" baseline="0" noProof="0">
                <a:ln>
                  <a:noFill/>
                </a:ln>
                <a:solidFill>
                  <a:prstClr val="white"/>
                </a:solidFill>
                <a:effectLst/>
                <a:uLnTx/>
                <a:uFillTx/>
                <a:latin typeface="Calibri"/>
                <a:ea typeface="+mn-ea"/>
                <a:cs typeface="+mn-cs"/>
              </a:rPr>
              <a:t>&amp; Midstream</a:t>
            </a:r>
          </a:p>
        </p:txBody>
      </p:sp>
      <p:sp>
        <p:nvSpPr>
          <p:cNvPr id="21" name="Chevron 20"/>
          <p:cNvSpPr/>
          <p:nvPr/>
        </p:nvSpPr>
        <p:spPr>
          <a:xfrm>
            <a:off x="3808028" y="3718857"/>
            <a:ext cx="2088688" cy="581085"/>
          </a:xfrm>
          <a:prstGeom prst="chevron">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Downstream</a:t>
            </a:r>
          </a:p>
        </p:txBody>
      </p:sp>
      <p:sp>
        <p:nvSpPr>
          <p:cNvPr id="22" name="Chevron 21"/>
          <p:cNvSpPr/>
          <p:nvPr/>
        </p:nvSpPr>
        <p:spPr>
          <a:xfrm>
            <a:off x="5723672" y="3711755"/>
            <a:ext cx="2088688" cy="581085"/>
          </a:xfrm>
          <a:prstGeom prst="chevron">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mn-cs"/>
              </a:rPr>
              <a:t>Users</a:t>
            </a: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Slide Number Placeholder 2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768E1A-8455-4611-8763-3FA1B747F6B6}"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all"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13103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COPERNICUS HISTORY</a:t>
            </a:r>
          </a:p>
        </p:txBody>
      </p:sp>
      <p:sp>
        <p:nvSpPr>
          <p:cNvPr id="5" name="Rectangle 4"/>
          <p:cNvSpPr/>
          <p:nvPr/>
        </p:nvSpPr>
        <p:spPr>
          <a:xfrm>
            <a:off x="1475656" y="2427734"/>
            <a:ext cx="1800200" cy="360040"/>
          </a:xfrm>
          <a:prstGeom prst="rect">
            <a:avLst/>
          </a:prstGeom>
          <a:solidFill>
            <a:srgbClr val="5AC4DD"/>
          </a:solidFill>
          <a:ln>
            <a:solidFill>
              <a:srgbClr val="5AC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3345694" y="2427734"/>
            <a:ext cx="3746585" cy="360040"/>
          </a:xfrm>
          <a:prstGeom prst="rect">
            <a:avLst/>
          </a:prstGeom>
          <a:solidFill>
            <a:srgbClr val="0B6192"/>
          </a:solidFill>
          <a:ln>
            <a:solidFill>
              <a:srgbClr val="0B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7162117" y="2427734"/>
            <a:ext cx="1010283" cy="360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p:cNvCxnSpPr/>
          <p:nvPr/>
        </p:nvCxnSpPr>
        <p:spPr>
          <a:xfrm flipV="1">
            <a:off x="1619672" y="1635646"/>
            <a:ext cx="0" cy="792088"/>
          </a:xfrm>
          <a:prstGeom prst="line">
            <a:avLst/>
          </a:prstGeom>
          <a:ln>
            <a:solidFill>
              <a:srgbClr val="5AC4DD"/>
            </a:solidFill>
          </a:ln>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flipV="1">
            <a:off x="2123728" y="2787774"/>
            <a:ext cx="0" cy="792088"/>
          </a:xfrm>
          <a:prstGeom prst="line">
            <a:avLst/>
          </a:prstGeom>
          <a:ln>
            <a:solidFill>
              <a:srgbClr val="5AC4DD"/>
            </a:solidFill>
          </a:ln>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a:xfrm flipV="1">
            <a:off x="3357087" y="1635646"/>
            <a:ext cx="0" cy="792088"/>
          </a:xfrm>
          <a:prstGeom prst="line">
            <a:avLst/>
          </a:prstGeom>
          <a:ln>
            <a:solidFill>
              <a:srgbClr val="0B6192"/>
            </a:solidFill>
          </a:ln>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flipV="1">
            <a:off x="3779912" y="2787774"/>
            <a:ext cx="0" cy="792088"/>
          </a:xfrm>
          <a:prstGeom prst="line">
            <a:avLst/>
          </a:prstGeom>
          <a:ln>
            <a:solidFill>
              <a:srgbClr val="0B6192"/>
            </a:solidFill>
          </a:ln>
        </p:spPr>
        <p:style>
          <a:lnRef idx="3">
            <a:schemeClr val="accent3"/>
          </a:lnRef>
          <a:fillRef idx="0">
            <a:schemeClr val="accent3"/>
          </a:fillRef>
          <a:effectRef idx="2">
            <a:schemeClr val="accent3"/>
          </a:effectRef>
          <a:fontRef idx="minor">
            <a:schemeClr val="tx1"/>
          </a:fontRef>
        </p:style>
      </p:cxnSp>
      <p:cxnSp>
        <p:nvCxnSpPr>
          <p:cNvPr id="13" name="Straight Connector 12"/>
          <p:cNvCxnSpPr/>
          <p:nvPr/>
        </p:nvCxnSpPr>
        <p:spPr>
          <a:xfrm flipV="1">
            <a:off x="5076056" y="1635646"/>
            <a:ext cx="0" cy="792088"/>
          </a:xfrm>
          <a:prstGeom prst="line">
            <a:avLst/>
          </a:prstGeom>
          <a:ln>
            <a:solidFill>
              <a:srgbClr val="0B6192"/>
            </a:solidFill>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flipV="1">
            <a:off x="6156176" y="2787774"/>
            <a:ext cx="0" cy="792088"/>
          </a:xfrm>
          <a:prstGeom prst="line">
            <a:avLst/>
          </a:prstGeom>
          <a:ln>
            <a:solidFill>
              <a:srgbClr val="0B6192"/>
            </a:solidFill>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flipV="1">
            <a:off x="7236296" y="1635646"/>
            <a:ext cx="0" cy="792088"/>
          </a:xfrm>
          <a:prstGeom prst="line">
            <a:avLst/>
          </a:prstGeom>
          <a:ln>
            <a:solidFill>
              <a:srgbClr val="25408F"/>
            </a:solidFill>
          </a:ln>
        </p:spPr>
        <p:style>
          <a:lnRef idx="3">
            <a:schemeClr val="accent3"/>
          </a:lnRef>
          <a:fillRef idx="0">
            <a:schemeClr val="accent3"/>
          </a:fillRef>
          <a:effectRef idx="2">
            <a:schemeClr val="accent3"/>
          </a:effectRef>
          <a:fontRef idx="minor">
            <a:schemeClr val="tx1"/>
          </a:fontRef>
        </p:style>
      </p:cxnSp>
      <p:cxnSp>
        <p:nvCxnSpPr>
          <p:cNvPr id="16" name="Straight Connector 15"/>
          <p:cNvCxnSpPr/>
          <p:nvPr/>
        </p:nvCxnSpPr>
        <p:spPr>
          <a:xfrm flipV="1">
            <a:off x="7740352" y="2787774"/>
            <a:ext cx="0" cy="792088"/>
          </a:xfrm>
          <a:prstGeom prst="line">
            <a:avLst/>
          </a:prstGeom>
          <a:ln>
            <a:solidFill>
              <a:srgbClr val="25408F"/>
            </a:solidFill>
          </a:ln>
        </p:spPr>
        <p:style>
          <a:lnRef idx="3">
            <a:schemeClr val="accent3"/>
          </a:lnRef>
          <a:fillRef idx="0">
            <a:schemeClr val="accent3"/>
          </a:fillRef>
          <a:effectRef idx="2">
            <a:schemeClr val="accent3"/>
          </a:effectRef>
          <a:fontRef idx="minor">
            <a:schemeClr val="tx1"/>
          </a:fontRef>
        </p:style>
      </p:cxnSp>
      <p:sp>
        <p:nvSpPr>
          <p:cNvPr id="17" name="Oval 16"/>
          <p:cNvSpPr/>
          <p:nvPr/>
        </p:nvSpPr>
        <p:spPr>
          <a:xfrm>
            <a:off x="847644" y="915566"/>
            <a:ext cx="1544056" cy="720080"/>
          </a:xfrm>
          <a:prstGeom prst="ellipse">
            <a:avLst/>
          </a:prstGeom>
          <a:solidFill>
            <a:srgbClr val="5AC4DD"/>
          </a:solidFill>
          <a:ln>
            <a:solidFill>
              <a:srgbClr val="5AC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1351700" y="3579862"/>
            <a:ext cx="1544056" cy="720080"/>
          </a:xfrm>
          <a:prstGeom prst="ellipse">
            <a:avLst/>
          </a:prstGeom>
          <a:solidFill>
            <a:srgbClr val="5AC4DD"/>
          </a:solidFill>
          <a:ln>
            <a:solidFill>
              <a:srgbClr val="5AC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2585059" y="903534"/>
            <a:ext cx="1544056" cy="720080"/>
          </a:xfrm>
          <a:prstGeom prst="ellipse">
            <a:avLst/>
          </a:prstGeom>
          <a:solidFill>
            <a:srgbClr val="0B6192"/>
          </a:solidFill>
          <a:ln>
            <a:solidFill>
              <a:srgbClr val="0B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007884" y="3579862"/>
            <a:ext cx="1544056" cy="720080"/>
          </a:xfrm>
          <a:prstGeom prst="ellipse">
            <a:avLst/>
          </a:prstGeom>
          <a:solidFill>
            <a:srgbClr val="0B6192"/>
          </a:solidFill>
          <a:ln>
            <a:solidFill>
              <a:srgbClr val="0B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4308712" y="915566"/>
            <a:ext cx="1544056" cy="720080"/>
          </a:xfrm>
          <a:prstGeom prst="ellipse">
            <a:avLst/>
          </a:prstGeom>
          <a:solidFill>
            <a:srgbClr val="0B6192"/>
          </a:solidFill>
          <a:ln>
            <a:solidFill>
              <a:srgbClr val="0B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5384148" y="3579862"/>
            <a:ext cx="1544056" cy="720080"/>
          </a:xfrm>
          <a:prstGeom prst="ellipse">
            <a:avLst/>
          </a:prstGeom>
          <a:solidFill>
            <a:srgbClr val="0B6192"/>
          </a:solidFill>
          <a:ln>
            <a:solidFill>
              <a:srgbClr val="0B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464268" y="915566"/>
            <a:ext cx="1544056" cy="7200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6968324" y="3578828"/>
            <a:ext cx="1544056" cy="7200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Isosceles Triangle 24"/>
          <p:cNvSpPr/>
          <p:nvPr/>
        </p:nvSpPr>
        <p:spPr>
          <a:xfrm rot="5400000">
            <a:off x="8159815" y="2427217"/>
            <a:ext cx="385210" cy="36004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Isosceles Triangle 25"/>
          <p:cNvSpPr/>
          <p:nvPr/>
        </p:nvSpPr>
        <p:spPr>
          <a:xfrm rot="5400000">
            <a:off x="1434121" y="2430696"/>
            <a:ext cx="385210" cy="36004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p:cNvSpPr txBox="1"/>
          <p:nvPr/>
        </p:nvSpPr>
        <p:spPr>
          <a:xfrm>
            <a:off x="1605432" y="1841835"/>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AC4DD"/>
                </a:solidFill>
                <a:effectLst/>
                <a:uLnTx/>
                <a:uFillTx/>
                <a:latin typeface="Calibri"/>
                <a:ea typeface="+mn-ea"/>
                <a:cs typeface="+mn-cs"/>
              </a:rPr>
              <a:t>1998</a:t>
            </a:r>
          </a:p>
        </p:txBody>
      </p:sp>
      <p:sp>
        <p:nvSpPr>
          <p:cNvPr id="28" name="TextBox 27"/>
          <p:cNvSpPr txBox="1"/>
          <p:nvPr/>
        </p:nvSpPr>
        <p:spPr>
          <a:xfrm>
            <a:off x="2148618" y="2997317"/>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AC4DD"/>
                </a:solidFill>
                <a:effectLst/>
                <a:uLnTx/>
                <a:uFillTx/>
                <a:latin typeface="Calibri"/>
                <a:ea typeface="+mn-ea"/>
                <a:cs typeface="+mn-cs"/>
              </a:rPr>
              <a:t>2001</a:t>
            </a:r>
          </a:p>
        </p:txBody>
      </p:sp>
      <p:sp>
        <p:nvSpPr>
          <p:cNvPr id="29" name="TextBox 28"/>
          <p:cNvSpPr txBox="1"/>
          <p:nvPr/>
        </p:nvSpPr>
        <p:spPr>
          <a:xfrm>
            <a:off x="3373263" y="1841835"/>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6192"/>
                </a:solidFill>
                <a:effectLst/>
                <a:uLnTx/>
                <a:uFillTx/>
                <a:latin typeface="Calibri"/>
                <a:ea typeface="+mn-ea"/>
                <a:cs typeface="+mn-cs"/>
              </a:rPr>
              <a:t>2005</a:t>
            </a:r>
          </a:p>
        </p:txBody>
      </p:sp>
      <p:sp>
        <p:nvSpPr>
          <p:cNvPr id="30" name="TextBox 29"/>
          <p:cNvSpPr txBox="1"/>
          <p:nvPr/>
        </p:nvSpPr>
        <p:spPr>
          <a:xfrm>
            <a:off x="3803716" y="2995482"/>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6192"/>
                </a:solidFill>
                <a:effectLst/>
                <a:uLnTx/>
                <a:uFillTx/>
                <a:latin typeface="Calibri"/>
                <a:ea typeface="+mn-ea"/>
                <a:cs typeface="+mn-cs"/>
              </a:rPr>
              <a:t>2006</a:t>
            </a:r>
          </a:p>
        </p:txBody>
      </p:sp>
      <p:sp>
        <p:nvSpPr>
          <p:cNvPr id="31" name="TextBox 30"/>
          <p:cNvSpPr txBox="1"/>
          <p:nvPr/>
        </p:nvSpPr>
        <p:spPr>
          <a:xfrm>
            <a:off x="5093216" y="1841008"/>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6192"/>
                </a:solidFill>
                <a:effectLst/>
                <a:uLnTx/>
                <a:uFillTx/>
                <a:latin typeface="Calibri"/>
                <a:ea typeface="+mn-ea"/>
                <a:cs typeface="+mn-cs"/>
              </a:rPr>
              <a:t>2008</a:t>
            </a:r>
          </a:p>
        </p:txBody>
      </p:sp>
      <p:sp>
        <p:nvSpPr>
          <p:cNvPr id="32" name="TextBox 31"/>
          <p:cNvSpPr txBox="1"/>
          <p:nvPr/>
        </p:nvSpPr>
        <p:spPr>
          <a:xfrm>
            <a:off x="6197315" y="3004341"/>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6192"/>
                </a:solidFill>
                <a:effectLst/>
                <a:uLnTx/>
                <a:uFillTx/>
                <a:latin typeface="Calibri"/>
                <a:ea typeface="+mn-ea"/>
                <a:cs typeface="+mn-cs"/>
              </a:rPr>
              <a:t>2011</a:t>
            </a:r>
          </a:p>
        </p:txBody>
      </p:sp>
      <p:sp>
        <p:nvSpPr>
          <p:cNvPr id="33" name="TextBox 32"/>
          <p:cNvSpPr txBox="1"/>
          <p:nvPr/>
        </p:nvSpPr>
        <p:spPr>
          <a:xfrm>
            <a:off x="7289574" y="1838249"/>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408F"/>
                </a:solidFill>
                <a:effectLst/>
                <a:uLnTx/>
                <a:uFillTx/>
                <a:latin typeface="Calibri"/>
                <a:ea typeface="+mn-ea"/>
                <a:cs typeface="+mn-cs"/>
              </a:rPr>
              <a:t>2013</a:t>
            </a:r>
          </a:p>
        </p:txBody>
      </p:sp>
      <p:sp>
        <p:nvSpPr>
          <p:cNvPr id="34" name="TextBox 33"/>
          <p:cNvSpPr txBox="1"/>
          <p:nvPr/>
        </p:nvSpPr>
        <p:spPr>
          <a:xfrm>
            <a:off x="7728467" y="2999669"/>
            <a:ext cx="9583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408F"/>
                </a:solidFill>
                <a:effectLst/>
                <a:uLnTx/>
                <a:uFillTx/>
                <a:latin typeface="Calibri"/>
                <a:ea typeface="+mn-ea"/>
                <a:cs typeface="+mn-cs"/>
              </a:rPr>
              <a:t>2014</a:t>
            </a:r>
          </a:p>
        </p:txBody>
      </p:sp>
      <p:sp>
        <p:nvSpPr>
          <p:cNvPr id="35" name="TextBox 34"/>
          <p:cNvSpPr txBox="1"/>
          <p:nvPr/>
        </p:nvSpPr>
        <p:spPr>
          <a:xfrm>
            <a:off x="1043608" y="987574"/>
            <a:ext cx="11050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Baveno Manifesto</a:t>
            </a:r>
          </a:p>
        </p:txBody>
      </p:sp>
      <p:sp>
        <p:nvSpPr>
          <p:cNvPr id="36" name="TextBox 35"/>
          <p:cNvSpPr txBox="1"/>
          <p:nvPr/>
        </p:nvSpPr>
        <p:spPr>
          <a:xfrm>
            <a:off x="1547853" y="3666500"/>
            <a:ext cx="11050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Gothenburg EU Summit</a:t>
            </a:r>
          </a:p>
        </p:txBody>
      </p:sp>
      <p:sp>
        <p:nvSpPr>
          <p:cNvPr id="37" name="TextBox 36"/>
          <p:cNvSpPr txBox="1"/>
          <p:nvPr/>
        </p:nvSpPr>
        <p:spPr>
          <a:xfrm>
            <a:off x="2804582" y="935919"/>
            <a:ext cx="11050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GMES – Flagship of </a:t>
            </a:r>
            <a:r>
              <a:rPr kumimoji="0" lang="en-US" sz="1200" b="0" i="0" u="none" strike="noStrike" kern="1200" cap="none" spc="0" normalizeH="0" baseline="0" noProof="0">
                <a:ln>
                  <a:noFill/>
                </a:ln>
                <a:solidFill>
                  <a:prstClr val="white"/>
                </a:solidFill>
                <a:effectLst/>
                <a:uLnTx/>
                <a:uFillTx/>
                <a:latin typeface="Calibri"/>
                <a:ea typeface="+mn-ea"/>
                <a:cs typeface="+mn-cs"/>
              </a:rPr>
              <a:t>EU Space Policy</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TextBox 37"/>
          <p:cNvSpPr txBox="1"/>
          <p:nvPr/>
        </p:nvSpPr>
        <p:spPr>
          <a:xfrm>
            <a:off x="3227407" y="3686654"/>
            <a:ext cx="11050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EC - GMES Bureau</a:t>
            </a:r>
          </a:p>
        </p:txBody>
      </p:sp>
      <p:sp>
        <p:nvSpPr>
          <p:cNvPr id="39" name="TextBox 38"/>
          <p:cNvSpPr txBox="1"/>
          <p:nvPr/>
        </p:nvSpPr>
        <p:spPr>
          <a:xfrm>
            <a:off x="4523551" y="977283"/>
            <a:ext cx="11050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EC-ESA Agreement on GMES</a:t>
            </a:r>
          </a:p>
        </p:txBody>
      </p:sp>
      <p:sp>
        <p:nvSpPr>
          <p:cNvPr id="40" name="TextBox 39"/>
          <p:cNvSpPr txBox="1"/>
          <p:nvPr/>
        </p:nvSpPr>
        <p:spPr>
          <a:xfrm>
            <a:off x="6464268" y="981057"/>
            <a:ext cx="154405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Copernicus Regulation and Data Policy</a:t>
            </a:r>
          </a:p>
        </p:txBody>
      </p:sp>
      <p:sp>
        <p:nvSpPr>
          <p:cNvPr id="41" name="TextBox 40"/>
          <p:cNvSpPr txBox="1"/>
          <p:nvPr/>
        </p:nvSpPr>
        <p:spPr>
          <a:xfrm>
            <a:off x="5603671" y="3686653"/>
            <a:ext cx="11050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Start of GMES GIO</a:t>
            </a:r>
          </a:p>
        </p:txBody>
      </p:sp>
      <p:sp>
        <p:nvSpPr>
          <p:cNvPr id="42" name="TextBox 41"/>
          <p:cNvSpPr txBox="1"/>
          <p:nvPr/>
        </p:nvSpPr>
        <p:spPr>
          <a:xfrm>
            <a:off x="7175962" y="3635752"/>
            <a:ext cx="11050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Start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Full service operations</a:t>
            </a:r>
          </a:p>
        </p:txBody>
      </p:sp>
      <p:sp>
        <p:nvSpPr>
          <p:cNvPr id="43" name="Rectangle: Rounded Corners 42"/>
          <p:cNvSpPr/>
          <p:nvPr/>
        </p:nvSpPr>
        <p:spPr>
          <a:xfrm>
            <a:off x="6050564" y="1832544"/>
            <a:ext cx="1132455" cy="495442"/>
          </a:xfrm>
          <a:prstGeom prst="roundRect">
            <a:avLst/>
          </a:prstGeom>
          <a:solidFill>
            <a:srgbClr val="FAA741"/>
          </a:solidFill>
          <a:ln>
            <a:solidFill>
              <a:srgbClr val="FAA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GMES </a:t>
            </a:r>
            <a:r>
              <a:rPr kumimoji="0" lang="en-US" sz="1200" b="1" i="0" u="none" strike="noStrike" kern="1200" cap="none" spc="0" normalizeH="0" baseline="0" noProof="0">
                <a:ln>
                  <a:noFill/>
                </a:ln>
                <a:solidFill>
                  <a:prstClr val="white"/>
                </a:solidFill>
                <a:effectLst/>
                <a:uLnTx/>
                <a:uFillTx/>
                <a:latin typeface="Calibri"/>
                <a:ea typeface="+mn-ea"/>
                <a:cs typeface="+mn-cs"/>
                <a:sym typeface="Wingdings" panose="05000000000000000000" pitchFamily="2" charset="2"/>
              </a:rPr>
              <a:t> Copernicus</a:t>
            </a:r>
            <a:endParaRPr kumimoji="0" lang="en-US" sz="1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p:cNvSpPr txBox="1"/>
          <p:nvPr/>
        </p:nvSpPr>
        <p:spPr>
          <a:xfrm>
            <a:off x="1402054" y="4797848"/>
            <a:ext cx="19930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262626"/>
                </a:solidFill>
                <a:effectLst/>
                <a:uLnTx/>
                <a:uFillTx/>
                <a:latin typeface="Calibri"/>
                <a:ea typeface="+mn-ea"/>
                <a:cs typeface="+mn-cs"/>
              </a:rPr>
              <a:t>GIO = GMES Initial Operation</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7BC8-653A-774F-861D-6A080A1C2452}"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4126039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COPERNICUS FUNDING</a:t>
            </a:r>
          </a:p>
        </p:txBody>
      </p:sp>
      <p:pic>
        <p:nvPicPr>
          <p:cNvPr id="5" name="Picture 2" descr="Z:\Copernicus template\Infographie Copernicus\infograph 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7902" y="589238"/>
            <a:ext cx="8339534" cy="383372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7BC8-653A-774F-861D-6A080A1C2452}" type="slidenum">
              <a:rPr kumimoji="0" lang="en-US" sz="1000" b="0" i="0" u="none" strike="noStrike" kern="1200" cap="all"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all" spc="0" normalizeH="0" baseline="0" noProof="0" dirty="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4047955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COPERNICUS IS DRIVEN BY THE USERS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3648" y="437854"/>
            <a:ext cx="7006889" cy="4305415"/>
          </a:xfrm>
          <a:prstGeom prst="rect">
            <a:avLst/>
          </a:prstGeom>
        </p:spPr>
      </p:pic>
      <p:sp>
        <p:nvSpPr>
          <p:cNvPr id="6" name="Slide Number Placeholder 5"/>
          <p:cNvSpPr>
            <a:spLocks noGrp="1"/>
          </p:cNvSpPr>
          <p:nvPr>
            <p:ph type="sldNum" sz="quarter" idx="11"/>
          </p:nvPr>
        </p:nvSpPr>
        <p:spPr/>
        <p:txBody>
          <a:bodyPr/>
          <a:lstStyle/>
          <a:p>
            <a:fld id="{C5037BC8-653A-774F-861D-6A080A1C2452}" type="slidenum">
              <a:rPr lang="en-US" smtClean="0"/>
              <a:pPr/>
              <a:t>9</a:t>
            </a:fld>
            <a:endParaRPr lang="en-US" dirty="0"/>
          </a:p>
        </p:txBody>
      </p:sp>
    </p:spTree>
    <p:extLst>
      <p:ext uri="{BB962C8B-B14F-4D97-AF65-F5344CB8AC3E}">
        <p14:creationId xmlns:p14="http://schemas.microsoft.com/office/powerpoint/2010/main" val="2969072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 designs">
  <a:themeElements>
    <a:clrScheme name="UoL colours">
      <a:dk1>
        <a:srgbClr val="000000"/>
      </a:dk1>
      <a:lt1>
        <a:srgbClr val="FFFFFF"/>
      </a:lt1>
      <a:dk2>
        <a:srgbClr val="44546A"/>
      </a:dk2>
      <a:lt2>
        <a:srgbClr val="E7E6E6"/>
      </a:lt2>
      <a:accent1>
        <a:srgbClr val="5B6670"/>
      </a:accent1>
      <a:accent2>
        <a:srgbClr val="D30028"/>
      </a:accent2>
      <a:accent3>
        <a:srgbClr val="0082C9"/>
      </a:accent3>
      <a:accent4>
        <a:srgbClr val="009878"/>
      </a:accent4>
      <a:accent5>
        <a:srgbClr val="092140"/>
      </a:accent5>
      <a:accent6>
        <a:srgbClr val="0000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9C417464-B434-C348-B12F-59E5FABA4448}"/>
    </a:ext>
  </a:extLst>
</a:theme>
</file>

<file path=ppt/theme/theme10.xml><?xml version="1.0" encoding="utf-8"?>
<a:theme xmlns:a="http://schemas.openxmlformats.org/drawingml/2006/main" name="Style Guide">
  <a:themeElements>
    <a:clrScheme name="Copernicus2">
      <a:dk1>
        <a:srgbClr val="262626"/>
      </a:dk1>
      <a:lt1>
        <a:sysClr val="window" lastClr="FFFFFF"/>
      </a:lt1>
      <a:dk2>
        <a:srgbClr val="25408F"/>
      </a:dk2>
      <a:lt2>
        <a:srgbClr val="0B6192"/>
      </a:lt2>
      <a:accent1>
        <a:srgbClr val="5AC4DD"/>
      </a:accent1>
      <a:accent2>
        <a:srgbClr val="578683"/>
      </a:accent2>
      <a:accent3>
        <a:srgbClr val="B0BF27"/>
      </a:accent3>
      <a:accent4>
        <a:srgbClr val="FAA73F"/>
      </a:accent4>
      <a:accent5>
        <a:srgbClr val="941333"/>
      </a:accent5>
      <a:accent6>
        <a:srgbClr val="925238"/>
      </a:accent6>
      <a:hlink>
        <a:srgbClr val="002060"/>
      </a:hlink>
      <a:folHlink>
        <a:srgbClr val="800080"/>
      </a:folHlink>
    </a:clrScheme>
    <a:fontScheme name="Copernicu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ernicus PPT_v12.pptx" id="{70A7B73C-C529-4F0F-9C14-0EFE589D494F}" vid="{580D06AB-8ED6-465E-8192-CFBAB0A81006}"/>
    </a:ext>
  </a:extLst>
</a:theme>
</file>

<file path=ppt/theme/theme11.xml><?xml version="1.0" encoding="utf-8"?>
<a:theme xmlns:a="http://schemas.openxmlformats.org/drawingml/2006/main" name="END Slide">
  <a:themeElements>
    <a:clrScheme name="EMBRACE East Midlands CoE PRIMARY COLOUR THEME">
      <a:dk1>
        <a:sysClr val="windowText" lastClr="000000"/>
      </a:dk1>
      <a:lt1>
        <a:sysClr val="window" lastClr="FFFFFF"/>
      </a:lt1>
      <a:dk2>
        <a:srgbClr val="1C96D3"/>
      </a:dk2>
      <a:lt2>
        <a:srgbClr val="58585A"/>
      </a:lt2>
      <a:accent1>
        <a:srgbClr val="008A9B"/>
      </a:accent1>
      <a:accent2>
        <a:srgbClr val="FABB00"/>
      </a:accent2>
      <a:accent3>
        <a:srgbClr val="004C93"/>
      </a:accent3>
      <a:accent4>
        <a:srgbClr val="A38509"/>
      </a:accent4>
      <a:accent5>
        <a:srgbClr val="B70068"/>
      </a:accent5>
      <a:accent6>
        <a:srgbClr val="5BAC26"/>
      </a:accent6>
      <a:hlink>
        <a:srgbClr val="1C96D3"/>
      </a:hlink>
      <a:folHlink>
        <a:srgbClr val="87888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COVER Slide">
  <a:themeElements>
    <a:clrScheme name="EMBRACE East Midlands CoE PRIMARY COLOUR THEME">
      <a:dk1>
        <a:sysClr val="windowText" lastClr="000000"/>
      </a:dk1>
      <a:lt1>
        <a:sysClr val="window" lastClr="FFFFFF"/>
      </a:lt1>
      <a:dk2>
        <a:srgbClr val="1C96D3"/>
      </a:dk2>
      <a:lt2>
        <a:srgbClr val="58585A"/>
      </a:lt2>
      <a:accent1>
        <a:srgbClr val="008A9B"/>
      </a:accent1>
      <a:accent2>
        <a:srgbClr val="FABB00"/>
      </a:accent2>
      <a:accent3>
        <a:srgbClr val="004C93"/>
      </a:accent3>
      <a:accent4>
        <a:srgbClr val="A38509"/>
      </a:accent4>
      <a:accent5>
        <a:srgbClr val="B70068"/>
      </a:accent5>
      <a:accent6>
        <a:srgbClr val="5BAC26"/>
      </a:accent6>
      <a:hlink>
        <a:srgbClr val="1C96D3"/>
      </a:hlink>
      <a:folHlink>
        <a:srgbClr val="87888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7" id="{8455DFAF-59DE-48A8-BD91-DF00E6369E35}" vid="{DB1B8B82-D644-4DF4-90B6-AA1EF4D822CB}"/>
    </a:ext>
  </a:extLst>
</a:theme>
</file>

<file path=ppt/theme/theme13.xml><?xml version="1.0" encoding="utf-8"?>
<a:theme xmlns:a="http://schemas.openxmlformats.org/drawingml/2006/main" name="SLIDES">
  <a:themeElements>
    <a:clrScheme name="EMBRACE East Midlands CoE PRIMARY COLOUR THEME">
      <a:dk1>
        <a:sysClr val="windowText" lastClr="000000"/>
      </a:dk1>
      <a:lt1>
        <a:sysClr val="window" lastClr="FFFFFF"/>
      </a:lt1>
      <a:dk2>
        <a:srgbClr val="1C96D3"/>
      </a:dk2>
      <a:lt2>
        <a:srgbClr val="58585A"/>
      </a:lt2>
      <a:accent1>
        <a:srgbClr val="008A9B"/>
      </a:accent1>
      <a:accent2>
        <a:srgbClr val="FABB00"/>
      </a:accent2>
      <a:accent3>
        <a:srgbClr val="004C93"/>
      </a:accent3>
      <a:accent4>
        <a:srgbClr val="A38509"/>
      </a:accent4>
      <a:accent5>
        <a:srgbClr val="B70068"/>
      </a:accent5>
      <a:accent6>
        <a:srgbClr val="5BAC26"/>
      </a:accent6>
      <a:hlink>
        <a:srgbClr val="1C96D3"/>
      </a:hlink>
      <a:folHlink>
        <a:srgbClr val="87888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200" dirty="0" err="1" smtClean="0">
            <a:solidFill>
              <a:schemeClr val="tx2"/>
            </a:solidFill>
            <a:latin typeface="Arial"/>
          </a:defRPr>
        </a:defPPr>
      </a:lstStyle>
    </a:txDef>
  </a:objectDefaults>
  <a:extraClrSchemeLst/>
  <a:extLst>
    <a:ext uri="{05A4C25C-085E-4340-85A3-A5531E510DB2}">
      <thm15:themeFamily xmlns:thm15="http://schemas.microsoft.com/office/thememl/2012/main" name="Presentation7" id="{8455DFAF-59DE-48A8-BD91-DF00E6369E35}" vid="{DF2F38DA-6B45-4A8B-AF1C-54B945AED544}"/>
    </a:ext>
  </a:extLst>
</a:theme>
</file>

<file path=ppt/theme/theme14.xml><?xml version="1.0" encoding="utf-8"?>
<a:theme xmlns:a="http://schemas.openxmlformats.org/drawingml/2006/main" name="Title slides">
  <a:themeElements>
    <a:clrScheme name="titles">
      <a:dk1>
        <a:srgbClr val="515B70"/>
      </a:dk1>
      <a:lt1>
        <a:srgbClr val="FFFFFF"/>
      </a:lt1>
      <a:dk2>
        <a:srgbClr val="B9202F"/>
      </a:dk2>
      <a:lt2>
        <a:srgbClr val="CACBCA"/>
      </a:lt2>
      <a:accent1>
        <a:srgbClr val="EE302F"/>
      </a:accent1>
      <a:accent2>
        <a:srgbClr val="EB6F1A"/>
      </a:accent2>
      <a:accent3>
        <a:srgbClr val="497728"/>
      </a:accent3>
      <a:accent4>
        <a:srgbClr val="8CBAD2"/>
      </a:accent4>
      <a:accent5>
        <a:srgbClr val="B39243"/>
      </a:accent5>
      <a:accent6>
        <a:srgbClr val="706359"/>
      </a:accent6>
      <a:hlink>
        <a:srgbClr val="004E77"/>
      </a:hlink>
      <a:folHlink>
        <a:srgbClr val="C6C6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vert="horz" wrap="square" lIns="91440" tIns="45720" rIns="91440" bIns="45720" numCol="1" anchor="ctr" anchorCtr="0" compatLnSpc="1">
        <a:prstTxWarp prst="textNoShape">
          <a:avLst/>
        </a:prstTxWarp>
      </a:bodyPr>
      <a:lstStyle>
        <a:defPPr>
          <a:defRPr sz="800" spc="300" dirty="0" smtClean="0">
            <a:solidFill>
              <a:srgbClr val="5D6770"/>
            </a:solidFill>
            <a:latin typeface="Adobe Caslon Pro" charset="0"/>
            <a:ea typeface="Adobe Caslon Pro" charset="0"/>
            <a:cs typeface="Adobe Caslon Pro"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niversity of Leicester-PowerPoint template" id="{F2332A7F-44DA-4394-AB55-068D7FE8E2B3}" vid="{3CF681C1-AF77-4391-926A-1E26F23EC533}"/>
    </a:ext>
  </a:extLst>
</a:theme>
</file>

<file path=ppt/theme/theme15.xml><?xml version="1.0" encoding="utf-8"?>
<a:theme xmlns:a="http://schemas.openxmlformats.org/drawingml/2006/main" name="1_Style Guide">
  <a:themeElements>
    <a:clrScheme name="Copernicus2">
      <a:dk1>
        <a:srgbClr val="262626"/>
      </a:dk1>
      <a:lt1>
        <a:sysClr val="window" lastClr="FFFFFF"/>
      </a:lt1>
      <a:dk2>
        <a:srgbClr val="25408F"/>
      </a:dk2>
      <a:lt2>
        <a:srgbClr val="0B6192"/>
      </a:lt2>
      <a:accent1>
        <a:srgbClr val="5AC4DD"/>
      </a:accent1>
      <a:accent2>
        <a:srgbClr val="578683"/>
      </a:accent2>
      <a:accent3>
        <a:srgbClr val="B0BF27"/>
      </a:accent3>
      <a:accent4>
        <a:srgbClr val="FAA73F"/>
      </a:accent4>
      <a:accent5>
        <a:srgbClr val="941333"/>
      </a:accent5>
      <a:accent6>
        <a:srgbClr val="925238"/>
      </a:accent6>
      <a:hlink>
        <a:srgbClr val="002060"/>
      </a:hlink>
      <a:folHlink>
        <a:srgbClr val="800080"/>
      </a:folHlink>
    </a:clrScheme>
    <a:fontScheme name="Copernicu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ernicus PPT_v12.pptx" id="{70A7B73C-C529-4F0F-9C14-0EFE589D494F}" vid="{580D06AB-8ED6-465E-8192-CFBAB0A81006}"/>
    </a:ext>
  </a:extLst>
</a:theme>
</file>

<file path=ppt/theme/theme16.xml><?xml version="1.0" encoding="utf-8"?>
<a:theme xmlns:a="http://schemas.openxmlformats.org/drawingml/2006/main" name="Data Access">
  <a:themeElements>
    <a:clrScheme name="Copernicus2">
      <a:dk1>
        <a:srgbClr val="262626"/>
      </a:dk1>
      <a:lt1>
        <a:sysClr val="window" lastClr="FFFFFF"/>
      </a:lt1>
      <a:dk2>
        <a:srgbClr val="25408F"/>
      </a:dk2>
      <a:lt2>
        <a:srgbClr val="0B6192"/>
      </a:lt2>
      <a:accent1>
        <a:srgbClr val="5AC4DD"/>
      </a:accent1>
      <a:accent2>
        <a:srgbClr val="578683"/>
      </a:accent2>
      <a:accent3>
        <a:srgbClr val="B0BF27"/>
      </a:accent3>
      <a:accent4>
        <a:srgbClr val="FAA73F"/>
      </a:accent4>
      <a:accent5>
        <a:srgbClr val="941333"/>
      </a:accent5>
      <a:accent6>
        <a:srgbClr val="925238"/>
      </a:accent6>
      <a:hlink>
        <a:srgbClr val="002060"/>
      </a:hlink>
      <a:folHlink>
        <a:srgbClr val="800080"/>
      </a:folHlink>
    </a:clrScheme>
    <a:fontScheme name="Copernicu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ernicus PPT_v12.pptx" id="{70A7B73C-C529-4F0F-9C14-0EFE589D494F}" vid="{268B5FFA-5FBA-4F36-908D-DD0DC40B4DC8}"/>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slides with text">
  <a:themeElements>
    <a:clrScheme name="UoL colours">
      <a:dk1>
        <a:srgbClr val="000000"/>
      </a:dk1>
      <a:lt1>
        <a:srgbClr val="FFFFFF"/>
      </a:lt1>
      <a:dk2>
        <a:srgbClr val="44546A"/>
      </a:dk2>
      <a:lt2>
        <a:srgbClr val="E7E6E6"/>
      </a:lt2>
      <a:accent1>
        <a:srgbClr val="5B6670"/>
      </a:accent1>
      <a:accent2>
        <a:srgbClr val="D30028"/>
      </a:accent2>
      <a:accent3>
        <a:srgbClr val="0082C9"/>
      </a:accent3>
      <a:accent4>
        <a:srgbClr val="009878"/>
      </a:accent4>
      <a:accent5>
        <a:srgbClr val="092140"/>
      </a:accent5>
      <a:accent6>
        <a:srgbClr val="000000"/>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79CF674A-F1FF-5D4E-BFB3-096E4270F00F}"/>
    </a:ext>
  </a:extLst>
</a:theme>
</file>

<file path=ppt/theme/theme3.xml><?xml version="1.0" encoding="utf-8"?>
<a:theme xmlns:a="http://schemas.openxmlformats.org/drawingml/2006/main" name="Body slide with image 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4929FE91-DF55-914D-90A8-B6F986184A73}"/>
    </a:ext>
  </a:extLst>
</a:theme>
</file>

<file path=ppt/theme/theme4.xml><?xml version="1.0" encoding="utf-8"?>
<a:theme xmlns:a="http://schemas.openxmlformats.org/drawingml/2006/main" name="Body slide with image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06D176AC-AF4D-1542-A2BA-D651FB7CF948}"/>
    </a:ext>
  </a:extLst>
</a:theme>
</file>

<file path=ppt/theme/theme5.xml><?xml version="1.0" encoding="utf-8"?>
<a:theme xmlns:a="http://schemas.openxmlformats.org/drawingml/2006/main" name="Assessibility 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6E30BC33-3342-8745-9E4D-3E3632994A9E}"/>
    </a:ext>
  </a:extLst>
</a:theme>
</file>

<file path=ppt/theme/theme6.xml><?xml version="1.0" encoding="utf-8"?>
<a:theme xmlns:a="http://schemas.openxmlformats.org/drawingml/2006/main" name="Assessibility slide with 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439528EB-AE96-E846-86D2-27324C3F50F3}"/>
    </a:ext>
  </a:extLst>
</a:theme>
</file>

<file path=ppt/theme/theme7.xml><?xml version="1.0" encoding="utf-8"?>
<a:theme xmlns:a="http://schemas.openxmlformats.org/drawingml/2006/main" name="Accessability slide with image 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2912082E-A449-A747-8600-CEE285A692FF}"/>
    </a:ext>
  </a:extLst>
</a:theme>
</file>

<file path=ppt/theme/theme8.xml><?xml version="1.0" encoding="utf-8"?>
<a:theme xmlns:a="http://schemas.openxmlformats.org/drawingml/2006/main" name="Assessability slide with image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L Powerpoint Template Jan 2019" id="{6176319E-EAA9-E642-9DE7-BFBCD4C78579}" vid="{D65A72D3-DACB-184D-A20A-434E547F4207}"/>
    </a:ext>
  </a:extLst>
</a:theme>
</file>

<file path=ppt/theme/theme9.xml><?xml version="1.0" encoding="utf-8"?>
<a:theme xmlns:a="http://schemas.openxmlformats.org/drawingml/2006/main" name="COVER Slide">
  <a:themeElements>
    <a:clrScheme name="EMBRACE East Midlands CoE PRIMARY COLOUR THEME">
      <a:dk1>
        <a:sysClr val="windowText" lastClr="000000"/>
      </a:dk1>
      <a:lt1>
        <a:sysClr val="window" lastClr="FFFFFF"/>
      </a:lt1>
      <a:dk2>
        <a:srgbClr val="1C96D3"/>
      </a:dk2>
      <a:lt2>
        <a:srgbClr val="58585A"/>
      </a:lt2>
      <a:accent1>
        <a:srgbClr val="008A9B"/>
      </a:accent1>
      <a:accent2>
        <a:srgbClr val="FABB00"/>
      </a:accent2>
      <a:accent3>
        <a:srgbClr val="004C93"/>
      </a:accent3>
      <a:accent4>
        <a:srgbClr val="A38509"/>
      </a:accent4>
      <a:accent5>
        <a:srgbClr val="B70068"/>
      </a:accent5>
      <a:accent6>
        <a:srgbClr val="5BAC26"/>
      </a:accent6>
      <a:hlink>
        <a:srgbClr val="1C96D3"/>
      </a:hlink>
      <a:folHlink>
        <a:srgbClr val="87888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UoL Powerpoint widescreen Template Jan 2019 (1)</Template>
  <TotalTime>446</TotalTime>
  <Words>1661</Words>
  <Application>Microsoft Office PowerPoint</Application>
  <PresentationFormat>On-screen Show (16:9)</PresentationFormat>
  <Paragraphs>390</Paragraphs>
  <Slides>34</Slides>
  <Notes>22</Notes>
  <HiddenSlides>1</HiddenSlides>
  <MMClips>1</MMClips>
  <ScaleCrop>false</ScaleCrop>
  <HeadingPairs>
    <vt:vector size="6" baseType="variant">
      <vt:variant>
        <vt:lpstr>Fonts Used</vt:lpstr>
      </vt:variant>
      <vt:variant>
        <vt:i4>12</vt:i4>
      </vt:variant>
      <vt:variant>
        <vt:lpstr>Theme</vt:lpstr>
      </vt:variant>
      <vt:variant>
        <vt:i4>16</vt:i4>
      </vt:variant>
      <vt:variant>
        <vt:lpstr>Slide Titles</vt:lpstr>
      </vt:variant>
      <vt:variant>
        <vt:i4>34</vt:i4>
      </vt:variant>
    </vt:vector>
  </HeadingPairs>
  <TitlesOfParts>
    <vt:vector size="62" baseType="lpstr">
      <vt:lpstr>ＭＳ Ｐゴシック</vt:lpstr>
      <vt:lpstr>Adobe Caslon Pro</vt:lpstr>
      <vt:lpstr>AppleSymbols</vt:lpstr>
      <vt:lpstr>Arial</vt:lpstr>
      <vt:lpstr>Calibri</vt:lpstr>
      <vt:lpstr>Ec Square SANS PRO</vt:lpstr>
      <vt:lpstr>Frutiger 55 Roman</vt:lpstr>
      <vt:lpstr>Georgia</vt:lpstr>
      <vt:lpstr>LucidaGrande</vt:lpstr>
      <vt:lpstr>Times</vt:lpstr>
      <vt:lpstr>Trebuchet MS</vt:lpstr>
      <vt:lpstr>Wingdings</vt:lpstr>
      <vt:lpstr>Title slide designs</vt:lpstr>
      <vt:lpstr>Body slides with text</vt:lpstr>
      <vt:lpstr>Body slide with image right</vt:lpstr>
      <vt:lpstr>Body slide with image left</vt:lpstr>
      <vt:lpstr>Assessibility Title Slide</vt:lpstr>
      <vt:lpstr>Assessibility slide with text</vt:lpstr>
      <vt:lpstr>Accessability slide with image right</vt:lpstr>
      <vt:lpstr>Assessability slide with image left</vt:lpstr>
      <vt:lpstr>COVER Slide</vt:lpstr>
      <vt:lpstr>Style Guide</vt:lpstr>
      <vt:lpstr>END Slide</vt:lpstr>
      <vt:lpstr>1_COVER Slide</vt:lpstr>
      <vt:lpstr>SLIDES</vt:lpstr>
      <vt:lpstr>Title slides</vt:lpstr>
      <vt:lpstr>1_Style Guide</vt:lpstr>
      <vt:lpstr>Data Access</vt:lpstr>
      <vt:lpstr>@LeicInnovation  #CopernicusHackathon #FoodSecurity</vt:lpstr>
      <vt:lpstr>@LeicInnovation  Economic Growth enabled by the Copernicus Programme</vt:lpstr>
      <vt:lpstr>PowerPoint Presentation</vt:lpstr>
      <vt:lpstr>PowerPoint Presentation</vt:lpstr>
      <vt:lpstr>COPERNICUS IN BRIEF</vt:lpstr>
      <vt:lpstr>COPERNICUS USER UPTAKE STRATEGY</vt:lpstr>
      <vt:lpstr>COPERNICUS HISTORY</vt:lpstr>
      <vt:lpstr>COPERNICUS FUNDING</vt:lpstr>
      <vt:lpstr>COPERNICUS IS DRIVEN BY THE USERS</vt:lpstr>
      <vt:lpstr>COPERNICUS GOVERNANCE</vt:lpstr>
      <vt:lpstr>Copernicus Intermediate users’ benefits (1)</vt:lpstr>
      <vt:lpstr>Copernicus Intermediate users’ benefits (2)</vt:lpstr>
      <vt:lpstr>Copernicus End users’ benefits</vt:lpstr>
      <vt:lpstr>Pivotal role of the  University of Leicester</vt:lpstr>
      <vt:lpstr>What it means for Midlands and UK companies</vt:lpstr>
      <vt:lpstr>THE SENTINELS</vt:lpstr>
      <vt:lpstr>SENTINEL FAMILY DEPLOYMENT SCHEDULE</vt:lpstr>
      <vt:lpstr>SENTINEL-1</vt:lpstr>
      <vt:lpstr>SENTINEL-2</vt:lpstr>
      <vt:lpstr>SENTINEL-3</vt:lpstr>
      <vt:lpstr>SENTINEL-4</vt:lpstr>
      <vt:lpstr>SENTINEL-5p</vt:lpstr>
      <vt:lpstr>SENTINEL-5</vt:lpstr>
      <vt:lpstr>SENTINEL-6</vt:lpstr>
      <vt:lpstr>THE CONTRIBUTING MISSIONS</vt:lpstr>
      <vt:lpstr>IN-SITU: OVERVIEW</vt:lpstr>
      <vt:lpstr>COPERNICUS SERVICES</vt:lpstr>
      <vt:lpstr>Benefit areas and products examples</vt:lpstr>
      <vt:lpstr>Agriculture sector: Examples of benefits</vt:lpstr>
      <vt:lpstr>Benefit areas and products examples</vt:lpstr>
      <vt:lpstr>Copernicus at your fingertips</vt:lpstr>
      <vt:lpstr>Agriculture application case study</vt:lpstr>
      <vt:lpstr>COPERNICUS DATA ACCESS: KEY LINKS</vt:lpstr>
      <vt:lpstr>COPERNICUS BIG DATA APPROACH</vt:lpstr>
    </vt:vector>
  </TitlesOfParts>
  <Company>University of Leicester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Simpson, Mike</dc:creator>
  <cp:lastModifiedBy>Maffei, Carmine</cp:lastModifiedBy>
  <cp:revision>57</cp:revision>
  <cp:lastPrinted>2019-01-11T12:02:34Z</cp:lastPrinted>
  <dcterms:created xsi:type="dcterms:W3CDTF">2019-01-30T09:33:08Z</dcterms:created>
  <dcterms:modified xsi:type="dcterms:W3CDTF">2019-09-11T17:47:20Z</dcterms:modified>
</cp:coreProperties>
</file>